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5258" r:id="rId5"/>
    <p:sldId id="2147196126" r:id="rId6"/>
    <p:sldId id="5266" r:id="rId7"/>
    <p:sldId id="257" r:id="rId8"/>
    <p:sldId id="256" r:id="rId9"/>
    <p:sldId id="2147196131" r:id="rId10"/>
    <p:sldId id="2147196128" r:id="rId11"/>
    <p:sldId id="2147196130" r:id="rId12"/>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Børresen" initials="AB" lastIdx="1" clrIdx="0">
    <p:extLst>
      <p:ext uri="{19B8F6BF-5375-455C-9EA6-DF929625EA0E}">
        <p15:presenceInfo xmlns:p15="http://schemas.microsoft.com/office/powerpoint/2012/main" userId="S::Agnete.Borresen@geno.no::beb44714-a3b9-4f36-ba29-676199a49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D357"/>
    <a:srgbClr val="FFFFFF"/>
    <a:srgbClr val="0C1E34"/>
    <a:srgbClr val="F3F3F2"/>
    <a:srgbClr val="267697"/>
    <a:srgbClr val="86B736"/>
    <a:srgbClr val="D8D1CF"/>
    <a:srgbClr val="C7E1EE"/>
    <a:srgbClr val="C4E0EC"/>
    <a:srgbClr val="BED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0E87B-918B-45E1-B7BE-249E70844C9F}" v="28" dt="2025-02-12T08:33:05.724"/>
    <p1510:client id="{E0385E03-3277-4849-AFC2-68A55DD1B271}" v="244" dt="2025-02-12T09:51:39.5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te Børresen" userId="beb44714-a3b9-4f36-ba29-676199a49747" providerId="ADAL" clId="{E0385E03-3277-4849-AFC2-68A55DD1B271}"/>
    <pc:docChg chg="undo redo custSel addSld delSld modSld sldOrd modNotesMaster modHandout">
      <pc:chgData name="Agnete Børresen" userId="beb44714-a3b9-4f36-ba29-676199a49747" providerId="ADAL" clId="{E0385E03-3277-4849-AFC2-68A55DD1B271}" dt="2025-02-12T09:51:39.599" v="7725" actId="20577"/>
      <pc:docMkLst>
        <pc:docMk/>
      </pc:docMkLst>
      <pc:sldChg chg="addSp delSp modSp mod modNotes modNotesTx">
        <pc:chgData name="Agnete Børresen" userId="beb44714-a3b9-4f36-ba29-676199a49747" providerId="ADAL" clId="{E0385E03-3277-4849-AFC2-68A55DD1B271}" dt="2025-02-12T09:51:39.599" v="7725" actId="20577"/>
        <pc:sldMkLst>
          <pc:docMk/>
          <pc:sldMk cId="0" sldId="256"/>
        </pc:sldMkLst>
        <pc:spChg chg="mod">
          <ac:chgData name="Agnete Børresen" userId="beb44714-a3b9-4f36-ba29-676199a49747" providerId="ADAL" clId="{E0385E03-3277-4849-AFC2-68A55DD1B271}" dt="2025-02-03T10:43:59.722" v="3529" actId="790"/>
          <ac:spMkLst>
            <pc:docMk/>
            <pc:sldMk cId="0" sldId="256"/>
            <ac:spMk id="2"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 creationId="{00000000-0000-0000-0000-000000000000}"/>
          </ac:spMkLst>
        </pc:spChg>
        <pc:spChg chg="mod">
          <ac:chgData name="Agnete Børresen" userId="beb44714-a3b9-4f36-ba29-676199a49747" providerId="ADAL" clId="{E0385E03-3277-4849-AFC2-68A55DD1B271}" dt="2025-02-05T14:31:38.670" v="3712" actId="403"/>
          <ac:spMkLst>
            <pc:docMk/>
            <pc:sldMk cId="0" sldId="256"/>
            <ac:spMk id="5" creationId="{00000000-0000-0000-0000-000000000000}"/>
          </ac:spMkLst>
        </pc:spChg>
        <pc:spChg chg="add mod">
          <ac:chgData name="Agnete Børresen" userId="beb44714-a3b9-4f36-ba29-676199a49747" providerId="ADAL" clId="{E0385E03-3277-4849-AFC2-68A55DD1B271}" dt="2025-02-12T09:04:38.149" v="7705" actId="1076"/>
          <ac:spMkLst>
            <pc:docMk/>
            <pc:sldMk cId="0" sldId="256"/>
            <ac:spMk id="6" creationId="{5B8B62C8-DFC8-0A69-4295-CC4F7E5B71A3}"/>
          </ac:spMkLst>
        </pc:spChg>
        <pc:spChg chg="mod">
          <ac:chgData name="Agnete Børresen" userId="beb44714-a3b9-4f36-ba29-676199a49747" providerId="ADAL" clId="{E0385E03-3277-4849-AFC2-68A55DD1B271}" dt="2025-02-03T10:43:59.722" v="3529" actId="790"/>
          <ac:spMkLst>
            <pc:docMk/>
            <pc:sldMk cId="0" sldId="256"/>
            <ac:spMk id="9"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11" creationId="{00000000-0000-0000-0000-000000000000}"/>
          </ac:spMkLst>
        </pc:spChg>
        <pc:spChg chg="mod">
          <ac:chgData name="Agnete Børresen" userId="beb44714-a3b9-4f36-ba29-676199a49747" providerId="ADAL" clId="{E0385E03-3277-4849-AFC2-68A55DD1B271}" dt="2025-02-05T14:32:45.489" v="3724" actId="113"/>
          <ac:spMkLst>
            <pc:docMk/>
            <pc:sldMk cId="0" sldId="256"/>
            <ac:spMk id="12"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13" creationId="{00000000-0000-0000-0000-000000000000}"/>
          </ac:spMkLst>
        </pc:spChg>
        <pc:spChg chg="mod">
          <ac:chgData name="Agnete Børresen" userId="beb44714-a3b9-4f36-ba29-676199a49747" providerId="ADAL" clId="{E0385E03-3277-4849-AFC2-68A55DD1B271}" dt="2025-02-12T09:04:05.880" v="7703" actId="14100"/>
          <ac:spMkLst>
            <pc:docMk/>
            <pc:sldMk cId="0" sldId="256"/>
            <ac:spMk id="16" creationId="{00000000-0000-0000-0000-000000000000}"/>
          </ac:spMkLst>
        </pc:spChg>
        <pc:spChg chg="del mod topLvl">
          <ac:chgData name="Agnete Børresen" userId="beb44714-a3b9-4f36-ba29-676199a49747" providerId="ADAL" clId="{E0385E03-3277-4849-AFC2-68A55DD1B271}" dt="2025-02-12T09:02:18.960" v="7694" actId="478"/>
          <ac:spMkLst>
            <pc:docMk/>
            <pc:sldMk cId="0" sldId="256"/>
            <ac:spMk id="18" creationId="{00000000-0000-0000-0000-000000000000}"/>
          </ac:spMkLst>
        </pc:spChg>
        <pc:spChg chg="del mod">
          <ac:chgData name="Agnete Børresen" userId="beb44714-a3b9-4f36-ba29-676199a49747" providerId="ADAL" clId="{E0385E03-3277-4849-AFC2-68A55DD1B271}" dt="2025-02-12T09:02:04.404" v="7693" actId="478"/>
          <ac:spMkLst>
            <pc:docMk/>
            <pc:sldMk cId="0" sldId="256"/>
            <ac:spMk id="19" creationId="{00000000-0000-0000-0000-000000000000}"/>
          </ac:spMkLst>
        </pc:spChg>
        <pc:spChg chg="add mod">
          <ac:chgData name="Agnete Børresen" userId="beb44714-a3b9-4f36-ba29-676199a49747" providerId="ADAL" clId="{E0385E03-3277-4849-AFC2-68A55DD1B271}" dt="2025-02-12T09:01:46.223" v="7689" actId="1076"/>
          <ac:spMkLst>
            <pc:docMk/>
            <pc:sldMk cId="0" sldId="256"/>
            <ac:spMk id="20" creationId="{A79FE275-0A6F-CBDE-A4C5-B96AC72D94BD}"/>
          </ac:spMkLst>
        </pc:spChg>
        <pc:spChg chg="mod">
          <ac:chgData name="Agnete Børresen" userId="beb44714-a3b9-4f36-ba29-676199a49747" providerId="ADAL" clId="{E0385E03-3277-4849-AFC2-68A55DD1B271}" dt="2025-02-12T09:05:11.334" v="7706" actId="14100"/>
          <ac:spMkLst>
            <pc:docMk/>
            <pc:sldMk cId="0" sldId="256"/>
            <ac:spMk id="23" creationId="{00000000-0000-0000-0000-000000000000}"/>
          </ac:spMkLst>
        </pc:spChg>
        <pc:spChg chg="mod">
          <ac:chgData name="Agnete Børresen" userId="beb44714-a3b9-4f36-ba29-676199a49747" providerId="ADAL" clId="{E0385E03-3277-4849-AFC2-68A55DD1B271}" dt="2025-02-07T08:30:49.571" v="6870" actId="1037"/>
          <ac:spMkLst>
            <pc:docMk/>
            <pc:sldMk cId="0" sldId="256"/>
            <ac:spMk id="25" creationId="{00000000-0000-0000-0000-000000000000}"/>
          </ac:spMkLst>
        </pc:spChg>
        <pc:spChg chg="mod">
          <ac:chgData name="Agnete Børresen" userId="beb44714-a3b9-4f36-ba29-676199a49747" providerId="ADAL" clId="{E0385E03-3277-4849-AFC2-68A55DD1B271}" dt="2025-02-07T08:31:01.559" v="6871" actId="1076"/>
          <ac:spMkLst>
            <pc:docMk/>
            <pc:sldMk cId="0" sldId="256"/>
            <ac:spMk id="26" creationId="{00000000-0000-0000-0000-000000000000}"/>
          </ac:spMkLst>
        </pc:spChg>
        <pc:spChg chg="add mod">
          <ac:chgData name="Agnete Børresen" userId="beb44714-a3b9-4f36-ba29-676199a49747" providerId="ADAL" clId="{E0385E03-3277-4849-AFC2-68A55DD1B271}" dt="2025-02-12T09:05:31.173" v="7710" actId="1037"/>
          <ac:spMkLst>
            <pc:docMk/>
            <pc:sldMk cId="0" sldId="256"/>
            <ac:spMk id="27" creationId="{41E337CC-AC9A-0078-FAC5-1529979EF9E1}"/>
          </ac:spMkLst>
        </pc:spChg>
        <pc:spChg chg="mod">
          <ac:chgData name="Agnete Børresen" userId="beb44714-a3b9-4f36-ba29-676199a49747" providerId="ADAL" clId="{E0385E03-3277-4849-AFC2-68A55DD1B271}" dt="2025-02-11T07:38:41.067" v="7182" actId="1076"/>
          <ac:spMkLst>
            <pc:docMk/>
            <pc:sldMk cId="0" sldId="256"/>
            <ac:spMk id="30"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32" creationId="{00000000-0000-0000-0000-000000000000}"/>
          </ac:spMkLst>
        </pc:spChg>
        <pc:spChg chg="mod">
          <ac:chgData name="Agnete Børresen" userId="beb44714-a3b9-4f36-ba29-676199a49747" providerId="ADAL" clId="{E0385E03-3277-4849-AFC2-68A55DD1B271}" dt="2025-02-05T14:32:48.177" v="3725" actId="113"/>
          <ac:spMkLst>
            <pc:docMk/>
            <pc:sldMk cId="0" sldId="256"/>
            <ac:spMk id="33" creationId="{00000000-0000-0000-0000-000000000000}"/>
          </ac:spMkLst>
        </pc:spChg>
        <pc:spChg chg="mod">
          <ac:chgData name="Agnete Børresen" userId="beb44714-a3b9-4f36-ba29-676199a49747" providerId="ADAL" clId="{E0385E03-3277-4849-AFC2-68A55DD1B271}" dt="2025-02-07T08:05:54.135" v="6568" actId="1076"/>
          <ac:spMkLst>
            <pc:docMk/>
            <pc:sldMk cId="0" sldId="256"/>
            <ac:spMk id="36" creationId="{00000000-0000-0000-0000-000000000000}"/>
          </ac:spMkLst>
        </pc:spChg>
        <pc:spChg chg="mod">
          <ac:chgData name="Agnete Børresen" userId="beb44714-a3b9-4f36-ba29-676199a49747" providerId="ADAL" clId="{E0385E03-3277-4849-AFC2-68A55DD1B271}" dt="2025-02-07T12:14:24.666" v="6946" actId="1076"/>
          <ac:spMkLst>
            <pc:docMk/>
            <pc:sldMk cId="0" sldId="256"/>
            <ac:spMk id="37"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1"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2"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3"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6"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7" creationId="{00000000-0000-0000-0000-000000000000}"/>
          </ac:spMkLst>
        </pc:spChg>
        <pc:spChg chg="mod">
          <ac:chgData name="Agnete Børresen" userId="beb44714-a3b9-4f36-ba29-676199a49747" providerId="ADAL" clId="{E0385E03-3277-4849-AFC2-68A55DD1B271}" dt="2025-02-03T10:43:59.722" v="3529" actId="790"/>
          <ac:spMkLst>
            <pc:docMk/>
            <pc:sldMk cId="0" sldId="256"/>
            <ac:spMk id="48" creationId="{00000000-0000-0000-0000-000000000000}"/>
          </ac:spMkLst>
        </pc:spChg>
        <pc:spChg chg="mod">
          <ac:chgData name="Agnete Børresen" userId="beb44714-a3b9-4f36-ba29-676199a49747" providerId="ADAL" clId="{E0385E03-3277-4849-AFC2-68A55DD1B271}" dt="2025-02-12T09:01:31.869" v="7687" actId="1076"/>
          <ac:spMkLst>
            <pc:docMk/>
            <pc:sldMk cId="0" sldId="256"/>
            <ac:spMk id="52" creationId="{F12C1425-4093-D5BE-3D19-AEADB06363C4}"/>
          </ac:spMkLst>
        </pc:spChg>
        <pc:spChg chg="mod">
          <ac:chgData name="Agnete Børresen" userId="beb44714-a3b9-4f36-ba29-676199a49747" providerId="ADAL" clId="{E0385E03-3277-4849-AFC2-68A55DD1B271}" dt="2025-02-12T09:04:38.149" v="7705" actId="1076"/>
          <ac:spMkLst>
            <pc:docMk/>
            <pc:sldMk cId="0" sldId="256"/>
            <ac:spMk id="55" creationId="{14A3563F-6277-413F-8279-ABD3BAD2CA66}"/>
          </ac:spMkLst>
        </pc:spChg>
        <pc:spChg chg="add mod">
          <ac:chgData name="Agnete Børresen" userId="beb44714-a3b9-4f36-ba29-676199a49747" providerId="ADAL" clId="{E0385E03-3277-4849-AFC2-68A55DD1B271}" dt="2025-02-07T12:13:51.851" v="6944" actId="1076"/>
          <ac:spMkLst>
            <pc:docMk/>
            <pc:sldMk cId="0" sldId="256"/>
            <ac:spMk id="58" creationId="{B61B853D-FF1F-92D1-9F3A-D79ED36DC902}"/>
          </ac:spMkLst>
        </pc:spChg>
        <pc:spChg chg="add mod">
          <ac:chgData name="Agnete Børresen" userId="beb44714-a3b9-4f36-ba29-676199a49747" providerId="ADAL" clId="{E0385E03-3277-4849-AFC2-68A55DD1B271}" dt="2025-02-07T12:13:51.851" v="6944" actId="1076"/>
          <ac:spMkLst>
            <pc:docMk/>
            <pc:sldMk cId="0" sldId="256"/>
            <ac:spMk id="59" creationId="{816EA7F1-9E3B-AC19-CA07-5B49B8DA2FCF}"/>
          </ac:spMkLst>
        </pc:spChg>
        <pc:spChg chg="add mod">
          <ac:chgData name="Agnete Børresen" userId="beb44714-a3b9-4f36-ba29-676199a49747" providerId="ADAL" clId="{E0385E03-3277-4849-AFC2-68A55DD1B271}" dt="2025-02-07T08:31:04.971" v="6873" actId="1035"/>
          <ac:spMkLst>
            <pc:docMk/>
            <pc:sldMk cId="0" sldId="256"/>
            <ac:spMk id="60" creationId="{2AA50095-D2B3-05D9-3D15-791F5565EB02}"/>
          </ac:spMkLst>
        </pc:spChg>
        <pc:grpChg chg="mod">
          <ac:chgData name="Agnete Børresen" userId="beb44714-a3b9-4f36-ba29-676199a49747" providerId="ADAL" clId="{E0385E03-3277-4849-AFC2-68A55DD1B271}" dt="2025-02-03T10:43:10.373" v="3526" actId="1076"/>
          <ac:grpSpMkLst>
            <pc:docMk/>
            <pc:sldMk cId="0" sldId="256"/>
            <ac:grpSpMk id="3" creationId="{00000000-0000-0000-0000-000000000000}"/>
          </ac:grpSpMkLst>
        </pc:grpChg>
        <pc:grpChg chg="del">
          <ac:chgData name="Agnete Børresen" userId="beb44714-a3b9-4f36-ba29-676199a49747" providerId="ADAL" clId="{E0385E03-3277-4849-AFC2-68A55DD1B271}" dt="2025-02-12T09:02:18.960" v="7694" actId="478"/>
          <ac:grpSpMkLst>
            <pc:docMk/>
            <pc:sldMk cId="0" sldId="256"/>
            <ac:grpSpMk id="14" creationId="{00000000-0000-0000-0000-000000000000}"/>
          </ac:grpSpMkLst>
        </pc:grpChg>
        <pc:grpChg chg="mod topLvl">
          <ac:chgData name="Agnete Børresen" userId="beb44714-a3b9-4f36-ba29-676199a49747" providerId="ADAL" clId="{E0385E03-3277-4849-AFC2-68A55DD1B271}" dt="2025-02-12T09:04:26.149" v="7704" actId="14100"/>
          <ac:grpSpMkLst>
            <pc:docMk/>
            <pc:sldMk cId="0" sldId="256"/>
            <ac:grpSpMk id="15" creationId="{00000000-0000-0000-0000-000000000000}"/>
          </ac:grpSpMkLst>
        </pc:grpChg>
        <pc:grpChg chg="del">
          <ac:chgData name="Agnete Børresen" userId="beb44714-a3b9-4f36-ba29-676199a49747" providerId="ADAL" clId="{E0385E03-3277-4849-AFC2-68A55DD1B271}" dt="2025-02-12T09:02:04.404" v="7693" actId="478"/>
          <ac:grpSpMkLst>
            <pc:docMk/>
            <pc:sldMk cId="0" sldId="256"/>
            <ac:grpSpMk id="17" creationId="{00000000-0000-0000-0000-000000000000}"/>
          </ac:grpSpMkLst>
        </pc:grpChg>
        <pc:picChg chg="mod ord">
          <ac:chgData name="Agnete Børresen" userId="beb44714-a3b9-4f36-ba29-676199a49747" providerId="ADAL" clId="{E0385E03-3277-4849-AFC2-68A55DD1B271}" dt="2025-02-07T08:28:57.074" v="6819" actId="1076"/>
          <ac:picMkLst>
            <pc:docMk/>
            <pc:sldMk cId="0" sldId="256"/>
            <ac:picMk id="71" creationId="{D6D1A658-99EB-EF83-0B73-B511B2DC09A7}"/>
          </ac:picMkLst>
        </pc:picChg>
      </pc:sldChg>
      <pc:sldChg chg="addSp delSp modSp add mod modAnim modNotesTx">
        <pc:chgData name="Agnete Børresen" userId="beb44714-a3b9-4f36-ba29-676199a49747" providerId="ADAL" clId="{E0385E03-3277-4849-AFC2-68A55DD1B271}" dt="2025-02-07T12:20:33.286" v="6960" actId="20577"/>
        <pc:sldMkLst>
          <pc:docMk/>
          <pc:sldMk cId="613547144" sldId="257"/>
        </pc:sldMkLst>
        <pc:spChg chg="mod">
          <ac:chgData name="Agnete Børresen" userId="beb44714-a3b9-4f36-ba29-676199a49747" providerId="ADAL" clId="{E0385E03-3277-4849-AFC2-68A55DD1B271}" dt="2025-02-05T14:31:06.441" v="3699" actId="20577"/>
          <ac:spMkLst>
            <pc:docMk/>
            <pc:sldMk cId="613547144" sldId="257"/>
            <ac:spMk id="2" creationId="{223D88AE-28D7-8E3B-9CCF-B7EBC8A10109}"/>
          </ac:spMkLst>
        </pc:spChg>
        <pc:spChg chg="add mod">
          <ac:chgData name="Agnete Børresen" userId="beb44714-a3b9-4f36-ba29-676199a49747" providerId="ADAL" clId="{E0385E03-3277-4849-AFC2-68A55DD1B271}" dt="2025-02-03T13:04:27.143" v="3669" actId="14100"/>
          <ac:spMkLst>
            <pc:docMk/>
            <pc:sldMk cId="613547144" sldId="257"/>
            <ac:spMk id="3" creationId="{274BDDE7-3B50-CF34-63FD-AE4529FE620C}"/>
          </ac:spMkLst>
        </pc:spChg>
        <pc:spChg chg="add mod">
          <ac:chgData name="Agnete Børresen" userId="beb44714-a3b9-4f36-ba29-676199a49747" providerId="ADAL" clId="{E0385E03-3277-4849-AFC2-68A55DD1B271}" dt="2025-02-07T08:25:49.858" v="6792" actId="1076"/>
          <ac:spMkLst>
            <pc:docMk/>
            <pc:sldMk cId="613547144" sldId="257"/>
            <ac:spMk id="4" creationId="{B808AE62-A082-2435-025A-5C9A58E85E0C}"/>
          </ac:spMkLst>
        </pc:spChg>
        <pc:spChg chg="add mod">
          <ac:chgData name="Agnete Børresen" userId="beb44714-a3b9-4f36-ba29-676199a49747" providerId="ADAL" clId="{E0385E03-3277-4849-AFC2-68A55DD1B271}" dt="2025-02-05T14:31:19.254" v="3710" actId="1037"/>
          <ac:spMkLst>
            <pc:docMk/>
            <pc:sldMk cId="613547144" sldId="257"/>
            <ac:spMk id="11" creationId="{55C06F1E-9549-3A22-4E79-DA90053F182B}"/>
          </ac:spMkLst>
        </pc:spChg>
        <pc:spChg chg="add mod">
          <ac:chgData name="Agnete Børresen" userId="beb44714-a3b9-4f36-ba29-676199a49747" providerId="ADAL" clId="{E0385E03-3277-4849-AFC2-68A55DD1B271}" dt="2025-02-07T08:25:57.246" v="6793" actId="1076"/>
          <ac:spMkLst>
            <pc:docMk/>
            <pc:sldMk cId="613547144" sldId="257"/>
            <ac:spMk id="12" creationId="{0E01D59E-9813-1E87-4587-B067C284F750}"/>
          </ac:spMkLst>
        </pc:spChg>
        <pc:spChg chg="add mod">
          <ac:chgData name="Agnete Børresen" userId="beb44714-a3b9-4f36-ba29-676199a49747" providerId="ADAL" clId="{E0385E03-3277-4849-AFC2-68A55DD1B271}" dt="2025-02-05T14:31:14.479" v="3706" actId="1037"/>
          <ac:spMkLst>
            <pc:docMk/>
            <pc:sldMk cId="613547144" sldId="257"/>
            <ac:spMk id="13" creationId="{F555890A-6AFE-975A-922B-B6926681A4AF}"/>
          </ac:spMkLst>
        </pc:spChg>
        <pc:spChg chg="add mod">
          <ac:chgData name="Agnete Børresen" userId="beb44714-a3b9-4f36-ba29-676199a49747" providerId="ADAL" clId="{E0385E03-3277-4849-AFC2-68A55DD1B271}" dt="2025-02-05T14:31:16.984" v="3708" actId="1037"/>
          <ac:spMkLst>
            <pc:docMk/>
            <pc:sldMk cId="613547144" sldId="257"/>
            <ac:spMk id="14" creationId="{6D898CBB-A569-561F-33EE-86EB5389E037}"/>
          </ac:spMkLst>
        </pc:spChg>
        <pc:picChg chg="mod">
          <ac:chgData name="Agnete Børresen" userId="beb44714-a3b9-4f36-ba29-676199a49747" providerId="ADAL" clId="{E0385E03-3277-4849-AFC2-68A55DD1B271}" dt="2025-02-03T13:04:04.292" v="3661" actId="1076"/>
          <ac:picMkLst>
            <pc:docMk/>
            <pc:sldMk cId="613547144" sldId="257"/>
            <ac:picMk id="5" creationId="{C413F298-E284-933E-C220-F74712029CB1}"/>
          </ac:picMkLst>
        </pc:picChg>
        <pc:picChg chg="mod">
          <ac:chgData name="Agnete Børresen" userId="beb44714-a3b9-4f36-ba29-676199a49747" providerId="ADAL" clId="{E0385E03-3277-4849-AFC2-68A55DD1B271}" dt="2025-02-07T08:25:47.437" v="6791" actId="1076"/>
          <ac:picMkLst>
            <pc:docMk/>
            <pc:sldMk cId="613547144" sldId="257"/>
            <ac:picMk id="9" creationId="{8B0D1DDE-C917-E920-8B3D-D1D518538B68}"/>
          </ac:picMkLst>
        </pc:picChg>
      </pc:sldChg>
      <pc:sldChg chg="addSp delSp modSp del mod modNotesTx">
        <pc:chgData name="Agnete Børresen" userId="beb44714-a3b9-4f36-ba29-676199a49747" providerId="ADAL" clId="{E0385E03-3277-4849-AFC2-68A55DD1B271}" dt="2025-01-27T10:32:55.657" v="667" actId="47"/>
        <pc:sldMkLst>
          <pc:docMk/>
          <pc:sldMk cId="2509805019" sldId="2187"/>
        </pc:sldMkLst>
      </pc:sldChg>
      <pc:sldChg chg="modSp add del mod modNotesTx">
        <pc:chgData name="Agnete Børresen" userId="beb44714-a3b9-4f36-ba29-676199a49747" providerId="ADAL" clId="{E0385E03-3277-4849-AFC2-68A55DD1B271}" dt="2025-02-03T07:43:55.237" v="2743" actId="47"/>
        <pc:sldMkLst>
          <pc:docMk/>
          <pc:sldMk cId="3524140176" sldId="3140"/>
        </pc:sldMkLst>
      </pc:sldChg>
      <pc:sldChg chg="modSp add del mod modNotesTx">
        <pc:chgData name="Agnete Børresen" userId="beb44714-a3b9-4f36-ba29-676199a49747" providerId="ADAL" clId="{E0385E03-3277-4849-AFC2-68A55DD1B271}" dt="2025-02-03T07:43:55.237" v="2743" actId="47"/>
        <pc:sldMkLst>
          <pc:docMk/>
          <pc:sldMk cId="4286954249" sldId="3141"/>
        </pc:sldMkLst>
      </pc:sldChg>
      <pc:sldChg chg="addSp delSp modSp add del mod modClrScheme chgLayout modNotesTx">
        <pc:chgData name="Agnete Børresen" userId="beb44714-a3b9-4f36-ba29-676199a49747" providerId="ADAL" clId="{E0385E03-3277-4849-AFC2-68A55DD1B271}" dt="2025-02-10T17:20:09.717" v="6972" actId="1076"/>
        <pc:sldMkLst>
          <pc:docMk/>
          <pc:sldMk cId="819855874" sldId="5258"/>
        </pc:sldMkLst>
        <pc:spChg chg="add mod">
          <ac:chgData name="Agnete Børresen" userId="beb44714-a3b9-4f36-ba29-676199a49747" providerId="ADAL" clId="{E0385E03-3277-4849-AFC2-68A55DD1B271}" dt="2025-02-07T08:31:49.356" v="6877" actId="1076"/>
          <ac:spMkLst>
            <pc:docMk/>
            <pc:sldMk cId="819855874" sldId="5258"/>
            <ac:spMk id="6" creationId="{4C96D664-9A2D-9754-436E-1FA4E1CF8540}"/>
          </ac:spMkLst>
        </pc:spChg>
        <pc:picChg chg="add mod">
          <ac:chgData name="Agnete Børresen" userId="beb44714-a3b9-4f36-ba29-676199a49747" providerId="ADAL" clId="{E0385E03-3277-4849-AFC2-68A55DD1B271}" dt="2025-02-07T12:21:56.373" v="6970" actId="1076"/>
          <ac:picMkLst>
            <pc:docMk/>
            <pc:sldMk cId="819855874" sldId="5258"/>
            <ac:picMk id="4" creationId="{09847646-1F8B-79D4-D4E1-226F4E69AD09}"/>
          </ac:picMkLst>
        </pc:picChg>
        <pc:picChg chg="add mod">
          <ac:chgData name="Agnete Børresen" userId="beb44714-a3b9-4f36-ba29-676199a49747" providerId="ADAL" clId="{E0385E03-3277-4849-AFC2-68A55DD1B271}" dt="2025-02-10T17:20:09.717" v="6972" actId="1076"/>
          <ac:picMkLst>
            <pc:docMk/>
            <pc:sldMk cId="819855874" sldId="5258"/>
            <ac:picMk id="5" creationId="{80527271-D7C3-E3DC-DB2D-52CE2DA83CC3}"/>
          </ac:picMkLst>
        </pc:picChg>
      </pc:sldChg>
      <pc:sldChg chg="delSp modSp del mod modNotesTx">
        <pc:chgData name="Agnete Børresen" userId="beb44714-a3b9-4f36-ba29-676199a49747" providerId="ADAL" clId="{E0385E03-3277-4849-AFC2-68A55DD1B271}" dt="2025-02-11T06:47:51.957" v="7120" actId="47"/>
        <pc:sldMkLst>
          <pc:docMk/>
          <pc:sldMk cId="4175199990" sldId="5259"/>
        </pc:sldMkLst>
      </pc:sldChg>
      <pc:sldChg chg="addSp delSp modSp mod ord modNotesTx">
        <pc:chgData name="Agnete Børresen" userId="beb44714-a3b9-4f36-ba29-676199a49747" providerId="ADAL" clId="{E0385E03-3277-4849-AFC2-68A55DD1B271}" dt="2025-02-11T06:50:41.924" v="7134"/>
        <pc:sldMkLst>
          <pc:docMk/>
          <pc:sldMk cId="2776252487" sldId="5266"/>
        </pc:sldMkLst>
        <pc:spChg chg="mod">
          <ac:chgData name="Agnete Børresen" userId="beb44714-a3b9-4f36-ba29-676199a49747" providerId="ADAL" clId="{E0385E03-3277-4849-AFC2-68A55DD1B271}" dt="2025-01-27T10:23:35.106" v="423" actId="20577"/>
          <ac:spMkLst>
            <pc:docMk/>
            <pc:sldMk cId="2776252487" sldId="5266"/>
            <ac:spMk id="2" creationId="{70EB31CE-3179-435F-97F9-F0D8679FE6A3}"/>
          </ac:spMkLst>
        </pc:spChg>
        <pc:spChg chg="add mod">
          <ac:chgData name="Agnete Børresen" userId="beb44714-a3b9-4f36-ba29-676199a49747" providerId="ADAL" clId="{E0385E03-3277-4849-AFC2-68A55DD1B271}" dt="2025-02-03T07:24:36.683" v="2204" actId="13926"/>
          <ac:spMkLst>
            <pc:docMk/>
            <pc:sldMk cId="2776252487" sldId="5266"/>
            <ac:spMk id="3" creationId="{2C78E917-21FD-6701-1EF8-D16C7EEFB70E}"/>
          </ac:spMkLst>
        </pc:spChg>
        <pc:spChg chg="add mod">
          <ac:chgData name="Agnete Børresen" userId="beb44714-a3b9-4f36-ba29-676199a49747" providerId="ADAL" clId="{E0385E03-3277-4849-AFC2-68A55DD1B271}" dt="2025-02-10T17:24:54.324" v="7049" actId="1036"/>
          <ac:spMkLst>
            <pc:docMk/>
            <pc:sldMk cId="2776252487" sldId="5266"/>
            <ac:spMk id="5" creationId="{445D9AA7-6602-E794-67C2-A7EF394EC30A}"/>
          </ac:spMkLst>
        </pc:spChg>
        <pc:spChg chg="mod">
          <ac:chgData name="Agnete Børresen" userId="beb44714-a3b9-4f36-ba29-676199a49747" providerId="ADAL" clId="{E0385E03-3277-4849-AFC2-68A55DD1B271}" dt="2025-01-27T10:24:06.780" v="454" actId="1036"/>
          <ac:spMkLst>
            <pc:docMk/>
            <pc:sldMk cId="2776252487" sldId="5266"/>
            <ac:spMk id="7" creationId="{668F12B8-0C32-4CD9-BAF1-A22CFF4309BD}"/>
          </ac:spMkLst>
        </pc:spChg>
        <pc:spChg chg="add mod">
          <ac:chgData name="Agnete Børresen" userId="beb44714-a3b9-4f36-ba29-676199a49747" providerId="ADAL" clId="{E0385E03-3277-4849-AFC2-68A55DD1B271}" dt="2025-02-10T17:25:41.349" v="7057" actId="1076"/>
          <ac:spMkLst>
            <pc:docMk/>
            <pc:sldMk cId="2776252487" sldId="5266"/>
            <ac:spMk id="8" creationId="{5D26C37F-8209-1B70-D048-82EBDD499F06}"/>
          </ac:spMkLst>
        </pc:spChg>
        <pc:spChg chg="add mod">
          <ac:chgData name="Agnete Børresen" userId="beb44714-a3b9-4f36-ba29-676199a49747" providerId="ADAL" clId="{E0385E03-3277-4849-AFC2-68A55DD1B271}" dt="2025-02-10T17:26:02.861" v="7061" actId="20577"/>
          <ac:spMkLst>
            <pc:docMk/>
            <pc:sldMk cId="2776252487" sldId="5266"/>
            <ac:spMk id="9" creationId="{C2A647E6-4612-F0B6-F3CA-8E557668B6E0}"/>
          </ac:spMkLst>
        </pc:spChg>
        <pc:spChg chg="add mod">
          <ac:chgData name="Agnete Børresen" userId="beb44714-a3b9-4f36-ba29-676199a49747" providerId="ADAL" clId="{E0385E03-3277-4849-AFC2-68A55DD1B271}" dt="2025-02-10T17:27:06.098" v="7081" actId="1076"/>
          <ac:spMkLst>
            <pc:docMk/>
            <pc:sldMk cId="2776252487" sldId="5266"/>
            <ac:spMk id="10" creationId="{22AE1B28-5AAF-DDC6-8515-BEAE9A971B8C}"/>
          </ac:spMkLst>
        </pc:spChg>
        <pc:spChg chg="add mod">
          <ac:chgData name="Agnete Børresen" userId="beb44714-a3b9-4f36-ba29-676199a49747" providerId="ADAL" clId="{E0385E03-3277-4849-AFC2-68A55DD1B271}" dt="2025-02-10T17:30:04.127" v="7119" actId="1036"/>
          <ac:spMkLst>
            <pc:docMk/>
            <pc:sldMk cId="2776252487" sldId="5266"/>
            <ac:spMk id="11" creationId="{F77B3AA7-34BD-641C-BE4F-65DA467BCAEC}"/>
          </ac:spMkLst>
        </pc:spChg>
        <pc:spChg chg="mod">
          <ac:chgData name="Agnete Børresen" userId="beb44714-a3b9-4f36-ba29-676199a49747" providerId="ADAL" clId="{E0385E03-3277-4849-AFC2-68A55DD1B271}" dt="2025-02-03T07:17:37.357" v="2049" actId="20577"/>
          <ac:spMkLst>
            <pc:docMk/>
            <pc:sldMk cId="2776252487" sldId="5266"/>
            <ac:spMk id="13" creationId="{B8CEE18A-BFEB-EDAD-3C3B-EC7095E4A16B}"/>
          </ac:spMkLst>
        </pc:spChg>
        <pc:spChg chg="mod">
          <ac:chgData name="Agnete Børresen" userId="beb44714-a3b9-4f36-ba29-676199a49747" providerId="ADAL" clId="{E0385E03-3277-4849-AFC2-68A55DD1B271}" dt="2025-02-10T17:25:35.828" v="7056" actId="1076"/>
          <ac:spMkLst>
            <pc:docMk/>
            <pc:sldMk cId="2776252487" sldId="5266"/>
            <ac:spMk id="14" creationId="{E4B3418E-2761-9753-D470-FFB82A8215A3}"/>
          </ac:spMkLst>
        </pc:spChg>
        <pc:spChg chg="mod">
          <ac:chgData name="Agnete Børresen" userId="beb44714-a3b9-4f36-ba29-676199a49747" providerId="ADAL" clId="{E0385E03-3277-4849-AFC2-68A55DD1B271}" dt="2025-01-27T10:24:22.817" v="472" actId="20577"/>
          <ac:spMkLst>
            <pc:docMk/>
            <pc:sldMk cId="2776252487" sldId="5266"/>
            <ac:spMk id="16" creationId="{EA358EB7-DA35-CACF-D3E5-3BFA12D02AED}"/>
          </ac:spMkLst>
        </pc:spChg>
        <pc:spChg chg="mod">
          <ac:chgData name="Agnete Børresen" userId="beb44714-a3b9-4f36-ba29-676199a49747" providerId="ADAL" clId="{E0385E03-3277-4849-AFC2-68A55DD1B271}" dt="2025-02-03T08:02:59.809" v="3448" actId="14100"/>
          <ac:spMkLst>
            <pc:docMk/>
            <pc:sldMk cId="2776252487" sldId="5266"/>
            <ac:spMk id="20" creationId="{0462EE5C-0AF7-C694-DB47-DFEA363DF4D5}"/>
          </ac:spMkLst>
        </pc:spChg>
        <pc:spChg chg="mod">
          <ac:chgData name="Agnete Børresen" userId="beb44714-a3b9-4f36-ba29-676199a49747" providerId="ADAL" clId="{E0385E03-3277-4849-AFC2-68A55DD1B271}" dt="2025-02-10T17:25:50.881" v="7058" actId="1076"/>
          <ac:spMkLst>
            <pc:docMk/>
            <pc:sldMk cId="2776252487" sldId="5266"/>
            <ac:spMk id="21" creationId="{F3E14FF7-25B4-8394-BA43-C5BA2D991B17}"/>
          </ac:spMkLst>
        </pc:spChg>
        <pc:picChg chg="add mod">
          <ac:chgData name="Agnete Børresen" userId="beb44714-a3b9-4f36-ba29-676199a49747" providerId="ADAL" clId="{E0385E03-3277-4849-AFC2-68A55DD1B271}" dt="2025-02-03T07:20:03.683" v="2154" actId="1076"/>
          <ac:picMkLst>
            <pc:docMk/>
            <pc:sldMk cId="2776252487" sldId="5266"/>
            <ac:picMk id="1026" creationId="{FD57F2A6-5902-702E-DC11-8A7FA7ABDC87}"/>
          </ac:picMkLst>
        </pc:picChg>
        <pc:picChg chg="add mod">
          <ac:chgData name="Agnete Børresen" userId="beb44714-a3b9-4f36-ba29-676199a49747" providerId="ADAL" clId="{E0385E03-3277-4849-AFC2-68A55DD1B271}" dt="2025-02-03T07:21:03.835" v="2163" actId="732"/>
          <ac:picMkLst>
            <pc:docMk/>
            <pc:sldMk cId="2776252487" sldId="5266"/>
            <ac:picMk id="1028" creationId="{E8E07199-E565-F2CF-BB98-ACE638DA8FEB}"/>
          </ac:picMkLst>
        </pc:picChg>
      </pc:sldChg>
      <pc:sldChg chg="addSp delSp modSp mod modNotesTx">
        <pc:chgData name="Agnete Børresen" userId="beb44714-a3b9-4f36-ba29-676199a49747" providerId="ADAL" clId="{E0385E03-3277-4849-AFC2-68A55DD1B271}" dt="2025-01-27T10:33:50.918" v="737" actId="20577"/>
        <pc:sldMkLst>
          <pc:docMk/>
          <pc:sldMk cId="878317269" sldId="5270"/>
        </pc:sldMkLst>
      </pc:sldChg>
      <pc:sldChg chg="del">
        <pc:chgData name="Agnete Børresen" userId="beb44714-a3b9-4f36-ba29-676199a49747" providerId="ADAL" clId="{E0385E03-3277-4849-AFC2-68A55DD1B271}" dt="2025-01-10T09:59:32.376" v="29" actId="47"/>
        <pc:sldMkLst>
          <pc:docMk/>
          <pc:sldMk cId="2155701523" sldId="5271"/>
        </pc:sldMkLst>
      </pc:sldChg>
      <pc:sldChg chg="modSp del mod">
        <pc:chgData name="Agnete Børresen" userId="beb44714-a3b9-4f36-ba29-676199a49747" providerId="ADAL" clId="{E0385E03-3277-4849-AFC2-68A55DD1B271}" dt="2025-01-27T10:22:00.202" v="342" actId="47"/>
        <pc:sldMkLst>
          <pc:docMk/>
          <pc:sldMk cId="1541091210" sldId="5274"/>
        </pc:sldMkLst>
      </pc:sldChg>
      <pc:sldChg chg="add del">
        <pc:chgData name="Agnete Børresen" userId="beb44714-a3b9-4f36-ba29-676199a49747" providerId="ADAL" clId="{E0385E03-3277-4849-AFC2-68A55DD1B271}" dt="2025-01-27T10:16:53.058" v="106" actId="47"/>
        <pc:sldMkLst>
          <pc:docMk/>
          <pc:sldMk cId="1273378933" sldId="5275"/>
        </pc:sldMkLst>
      </pc:sldChg>
      <pc:sldChg chg="addSp delSp modSp add del mod modNotesTx">
        <pc:chgData name="Agnete Børresen" userId="beb44714-a3b9-4f36-ba29-676199a49747" providerId="ADAL" clId="{E0385E03-3277-4849-AFC2-68A55DD1B271}" dt="2025-01-29T07:20:57.792" v="740" actId="47"/>
        <pc:sldMkLst>
          <pc:docMk/>
          <pc:sldMk cId="2827609222" sldId="5275"/>
        </pc:sldMkLst>
      </pc:sldChg>
      <pc:sldChg chg="del">
        <pc:chgData name="Agnete Børresen" userId="beb44714-a3b9-4f36-ba29-676199a49747" providerId="ADAL" clId="{E0385E03-3277-4849-AFC2-68A55DD1B271}" dt="2025-01-10T09:59:46.659" v="36" actId="47"/>
        <pc:sldMkLst>
          <pc:docMk/>
          <pc:sldMk cId="865399065" sldId="5276"/>
        </pc:sldMkLst>
      </pc:sldChg>
      <pc:sldChg chg="modSp add del mod">
        <pc:chgData name="Agnete Børresen" userId="beb44714-a3b9-4f36-ba29-676199a49747" providerId="ADAL" clId="{E0385E03-3277-4849-AFC2-68A55DD1B271}" dt="2025-01-27T10:33:06.317" v="670" actId="47"/>
        <pc:sldMkLst>
          <pc:docMk/>
          <pc:sldMk cId="943137083" sldId="5276"/>
        </pc:sldMkLst>
      </pc:sldChg>
      <pc:sldChg chg="modSp add del mod">
        <pc:chgData name="Agnete Børresen" userId="beb44714-a3b9-4f36-ba29-676199a49747" providerId="ADAL" clId="{E0385E03-3277-4849-AFC2-68A55DD1B271}" dt="2025-01-27T10:33:18.806" v="708" actId="47"/>
        <pc:sldMkLst>
          <pc:docMk/>
          <pc:sldMk cId="2614601843" sldId="5277"/>
        </pc:sldMkLst>
      </pc:sldChg>
      <pc:sldChg chg="modSp new add del mod ord">
        <pc:chgData name="Agnete Børresen" userId="beb44714-a3b9-4f36-ba29-676199a49747" providerId="ADAL" clId="{E0385E03-3277-4849-AFC2-68A55DD1B271}" dt="2025-02-03T07:43:57.380" v="2744" actId="47"/>
        <pc:sldMkLst>
          <pc:docMk/>
          <pc:sldMk cId="1412196256" sldId="5278"/>
        </pc:sldMkLst>
      </pc:sldChg>
      <pc:sldChg chg="modSp add del mod">
        <pc:chgData name="Agnete Børresen" userId="beb44714-a3b9-4f36-ba29-676199a49747" providerId="ADAL" clId="{E0385E03-3277-4849-AFC2-68A55DD1B271}" dt="2025-02-03T07:14:51.854" v="1558" actId="47"/>
        <pc:sldMkLst>
          <pc:docMk/>
          <pc:sldMk cId="3760387944" sldId="5279"/>
        </pc:sldMkLst>
      </pc:sldChg>
      <pc:sldChg chg="modSp add del mod">
        <pc:chgData name="Agnete Børresen" userId="beb44714-a3b9-4f36-ba29-676199a49747" providerId="ADAL" clId="{E0385E03-3277-4849-AFC2-68A55DD1B271}" dt="2025-02-03T07:43:55.237" v="2743" actId="47"/>
        <pc:sldMkLst>
          <pc:docMk/>
          <pc:sldMk cId="3208961579" sldId="5280"/>
        </pc:sldMkLst>
      </pc:sldChg>
      <pc:sldChg chg="modSp add del mod modNotesTx">
        <pc:chgData name="Agnete Børresen" userId="beb44714-a3b9-4f36-ba29-676199a49747" providerId="ADAL" clId="{E0385E03-3277-4849-AFC2-68A55DD1B271}" dt="2025-02-07T08:26:19.696" v="6796" actId="47"/>
        <pc:sldMkLst>
          <pc:docMk/>
          <pc:sldMk cId="4224841174" sldId="5281"/>
        </pc:sldMkLst>
      </pc:sldChg>
      <pc:sldChg chg="addSp modSp add del mod">
        <pc:chgData name="Agnete Børresen" userId="beb44714-a3b9-4f36-ba29-676199a49747" providerId="ADAL" clId="{E0385E03-3277-4849-AFC2-68A55DD1B271}" dt="2025-02-05T14:59:23.621" v="3955" actId="47"/>
        <pc:sldMkLst>
          <pc:docMk/>
          <pc:sldMk cId="1758606276" sldId="838840649"/>
        </pc:sldMkLst>
      </pc:sldChg>
      <pc:sldChg chg="modSp add del mod">
        <pc:chgData name="Agnete Børresen" userId="beb44714-a3b9-4f36-ba29-676199a49747" providerId="ADAL" clId="{E0385E03-3277-4849-AFC2-68A55DD1B271}" dt="2025-02-03T07:45:48.314" v="2928" actId="47"/>
        <pc:sldMkLst>
          <pc:docMk/>
          <pc:sldMk cId="4038661496" sldId="838840656"/>
        </pc:sldMkLst>
      </pc:sldChg>
      <pc:sldChg chg="add del modNotesTx">
        <pc:chgData name="Agnete Børresen" userId="beb44714-a3b9-4f36-ba29-676199a49747" providerId="ADAL" clId="{E0385E03-3277-4849-AFC2-68A55DD1B271}" dt="2025-02-05T14:56:23.139" v="3859" actId="47"/>
        <pc:sldMkLst>
          <pc:docMk/>
          <pc:sldMk cId="3721479619" sldId="2147196125"/>
        </pc:sldMkLst>
      </pc:sldChg>
      <pc:sldChg chg="addSp modSp add mod modShow modNotesTx">
        <pc:chgData name="Agnete Børresen" userId="beb44714-a3b9-4f36-ba29-676199a49747" providerId="ADAL" clId="{E0385E03-3277-4849-AFC2-68A55DD1B271}" dt="2025-02-11T09:03:28.565" v="7187" actId="20577"/>
        <pc:sldMkLst>
          <pc:docMk/>
          <pc:sldMk cId="442403912" sldId="2147196126"/>
        </pc:sldMkLst>
        <pc:spChg chg="mod">
          <ac:chgData name="Agnete Børresen" userId="beb44714-a3b9-4f36-ba29-676199a49747" providerId="ADAL" clId="{E0385E03-3277-4849-AFC2-68A55DD1B271}" dt="2025-02-11T07:14:32.317" v="7169" actId="20577"/>
          <ac:spMkLst>
            <pc:docMk/>
            <pc:sldMk cId="442403912" sldId="2147196126"/>
            <ac:spMk id="12" creationId="{E174F3D0-1963-4CA5-1D18-F479D0180974}"/>
          </ac:spMkLst>
        </pc:spChg>
        <pc:spChg chg="mod">
          <ac:chgData name="Agnete Børresen" userId="beb44714-a3b9-4f36-ba29-676199a49747" providerId="ADAL" clId="{E0385E03-3277-4849-AFC2-68A55DD1B271}" dt="2025-02-11T06:48:35.373" v="7132" actId="20577"/>
          <ac:spMkLst>
            <pc:docMk/>
            <pc:sldMk cId="442403912" sldId="2147196126"/>
            <ac:spMk id="14" creationId="{A7AFB56B-C9F0-532F-C97B-0425D0C41A95}"/>
          </ac:spMkLst>
        </pc:spChg>
        <pc:spChg chg="mod">
          <ac:chgData name="Agnete Børresen" userId="beb44714-a3b9-4f36-ba29-676199a49747" providerId="ADAL" clId="{E0385E03-3277-4849-AFC2-68A55DD1B271}" dt="2025-02-11T07:14:25.226" v="7168" actId="255"/>
          <ac:spMkLst>
            <pc:docMk/>
            <pc:sldMk cId="442403912" sldId="2147196126"/>
            <ac:spMk id="15" creationId="{07962EA7-19EC-1A35-08D4-FAB8BD44280A}"/>
          </ac:spMkLst>
        </pc:spChg>
        <pc:spChg chg="mod">
          <ac:chgData name="Agnete Børresen" userId="beb44714-a3b9-4f36-ba29-676199a49747" providerId="ADAL" clId="{E0385E03-3277-4849-AFC2-68A55DD1B271}" dt="2025-02-11T07:14:42.627" v="7172" actId="20577"/>
          <ac:spMkLst>
            <pc:docMk/>
            <pc:sldMk cId="442403912" sldId="2147196126"/>
            <ac:spMk id="16" creationId="{8D42F65A-5866-BBB9-F942-28179C823EAA}"/>
          </ac:spMkLst>
        </pc:spChg>
      </pc:sldChg>
      <pc:sldChg chg="addSp delSp modSp mod ord modNotes modNotesTx">
        <pc:chgData name="Agnete Børresen" userId="beb44714-a3b9-4f36-ba29-676199a49747" providerId="ADAL" clId="{E0385E03-3277-4849-AFC2-68A55DD1B271}" dt="2025-02-12T09:50:52.261" v="7711"/>
        <pc:sldMkLst>
          <pc:docMk/>
          <pc:sldMk cId="575874085" sldId="2147196128"/>
        </pc:sldMkLst>
        <pc:spChg chg="mod">
          <ac:chgData name="Agnete Børresen" userId="beb44714-a3b9-4f36-ba29-676199a49747" providerId="ADAL" clId="{E0385E03-3277-4849-AFC2-68A55DD1B271}" dt="2025-02-03T13:02:30.534" v="3653" actId="790"/>
          <ac:spMkLst>
            <pc:docMk/>
            <pc:sldMk cId="575874085" sldId="2147196128"/>
            <ac:spMk id="2" creationId="{00000000-0000-0000-0000-000000000000}"/>
          </ac:spMkLst>
        </pc:spChg>
        <pc:spChg chg="mod">
          <ac:chgData name="Agnete Børresen" userId="beb44714-a3b9-4f36-ba29-676199a49747" providerId="ADAL" clId="{E0385E03-3277-4849-AFC2-68A55DD1B271}" dt="2025-02-03T13:02:30.534" v="3653" actId="790"/>
          <ac:spMkLst>
            <pc:docMk/>
            <pc:sldMk cId="575874085" sldId="2147196128"/>
            <ac:spMk id="5" creationId="{00000000-0000-0000-0000-000000000000}"/>
          </ac:spMkLst>
        </pc:spChg>
        <pc:spChg chg="mod">
          <ac:chgData name="Agnete Børresen" userId="beb44714-a3b9-4f36-ba29-676199a49747" providerId="ADAL" clId="{E0385E03-3277-4849-AFC2-68A55DD1B271}" dt="2025-02-06T13:52:00.810" v="4101" actId="14100"/>
          <ac:spMkLst>
            <pc:docMk/>
            <pc:sldMk cId="575874085" sldId="2147196128"/>
            <ac:spMk id="6" creationId="{00000000-0000-0000-0000-000000000000}"/>
          </ac:spMkLst>
        </pc:spChg>
        <pc:spChg chg="mod">
          <ac:chgData name="Agnete Børresen" userId="beb44714-a3b9-4f36-ba29-676199a49747" providerId="ADAL" clId="{E0385E03-3277-4849-AFC2-68A55DD1B271}" dt="2025-02-06T13:49:55.725" v="4091" actId="14100"/>
          <ac:spMkLst>
            <pc:docMk/>
            <pc:sldMk cId="575874085" sldId="2147196128"/>
            <ac:spMk id="7" creationId="{00000000-0000-0000-0000-000000000000}"/>
          </ac:spMkLst>
        </pc:spChg>
        <pc:spChg chg="mod">
          <ac:chgData name="Agnete Børresen" userId="beb44714-a3b9-4f36-ba29-676199a49747" providerId="ADAL" clId="{E0385E03-3277-4849-AFC2-68A55DD1B271}" dt="2025-02-03T13:02:30.534" v="3653" actId="790"/>
          <ac:spMkLst>
            <pc:docMk/>
            <pc:sldMk cId="575874085" sldId="2147196128"/>
            <ac:spMk id="8" creationId="{00000000-0000-0000-0000-000000000000}"/>
          </ac:spMkLst>
        </pc:spChg>
        <pc:spChg chg="mod">
          <ac:chgData name="Agnete Børresen" userId="beb44714-a3b9-4f36-ba29-676199a49747" providerId="ADAL" clId="{E0385E03-3277-4849-AFC2-68A55DD1B271}" dt="2025-02-07T08:54:11.001" v="6934" actId="1037"/>
          <ac:spMkLst>
            <pc:docMk/>
            <pc:sldMk cId="575874085" sldId="2147196128"/>
            <ac:spMk id="9" creationId="{00000000-0000-0000-0000-000000000000}"/>
          </ac:spMkLst>
        </pc:spChg>
        <pc:spChg chg="mod">
          <ac:chgData name="Agnete Børresen" userId="beb44714-a3b9-4f36-ba29-676199a49747" providerId="ADAL" clId="{E0385E03-3277-4849-AFC2-68A55DD1B271}" dt="2025-02-06T13:50:08.405" v="4093" actId="14100"/>
          <ac:spMkLst>
            <pc:docMk/>
            <pc:sldMk cId="575874085" sldId="2147196128"/>
            <ac:spMk id="10" creationId="{00000000-0000-0000-0000-000000000000}"/>
          </ac:spMkLst>
        </pc:spChg>
        <pc:spChg chg="mod">
          <ac:chgData name="Agnete Børresen" userId="beb44714-a3b9-4f36-ba29-676199a49747" providerId="ADAL" clId="{E0385E03-3277-4849-AFC2-68A55DD1B271}" dt="2025-02-03T13:02:30.534" v="3653" actId="790"/>
          <ac:spMkLst>
            <pc:docMk/>
            <pc:sldMk cId="575874085" sldId="2147196128"/>
            <ac:spMk id="11" creationId="{00000000-0000-0000-0000-000000000000}"/>
          </ac:spMkLst>
        </pc:spChg>
        <pc:spChg chg="mod">
          <ac:chgData name="Agnete Børresen" userId="beb44714-a3b9-4f36-ba29-676199a49747" providerId="ADAL" clId="{E0385E03-3277-4849-AFC2-68A55DD1B271}" dt="2025-02-06T13:49:09.549" v="4083" actId="1076"/>
          <ac:spMkLst>
            <pc:docMk/>
            <pc:sldMk cId="575874085" sldId="2147196128"/>
            <ac:spMk id="12" creationId="{00000000-0000-0000-0000-000000000000}"/>
          </ac:spMkLst>
        </pc:spChg>
        <pc:spChg chg="mod">
          <ac:chgData name="Agnete Børresen" userId="beb44714-a3b9-4f36-ba29-676199a49747" providerId="ADAL" clId="{E0385E03-3277-4849-AFC2-68A55DD1B271}" dt="2025-02-07T12:16:26.641" v="6959" actId="1076"/>
          <ac:spMkLst>
            <pc:docMk/>
            <pc:sldMk cId="575874085" sldId="2147196128"/>
            <ac:spMk id="14" creationId="{00000000-0000-0000-0000-000000000000}"/>
          </ac:spMkLst>
        </pc:spChg>
        <pc:spChg chg="mod">
          <ac:chgData name="Agnete Børresen" userId="beb44714-a3b9-4f36-ba29-676199a49747" providerId="ADAL" clId="{E0385E03-3277-4849-AFC2-68A55DD1B271}" dt="2025-02-06T13:49:52.870" v="4090" actId="1076"/>
          <ac:spMkLst>
            <pc:docMk/>
            <pc:sldMk cId="575874085" sldId="2147196128"/>
            <ac:spMk id="15" creationId="{00000000-0000-0000-0000-000000000000}"/>
          </ac:spMkLst>
        </pc:spChg>
        <pc:spChg chg="mod">
          <ac:chgData name="Agnete Børresen" userId="beb44714-a3b9-4f36-ba29-676199a49747" providerId="ADAL" clId="{E0385E03-3277-4849-AFC2-68A55DD1B271}" dt="2025-02-06T13:49:03.616" v="4082" actId="1076"/>
          <ac:spMkLst>
            <pc:docMk/>
            <pc:sldMk cId="575874085" sldId="2147196128"/>
            <ac:spMk id="16" creationId="{00000000-0000-0000-0000-000000000000}"/>
          </ac:spMkLst>
        </pc:spChg>
        <pc:spChg chg="add mod">
          <ac:chgData name="Agnete Børresen" userId="beb44714-a3b9-4f36-ba29-676199a49747" providerId="ADAL" clId="{E0385E03-3277-4849-AFC2-68A55DD1B271}" dt="2025-02-07T08:53:49.199" v="6920" actId="1035"/>
          <ac:spMkLst>
            <pc:docMk/>
            <pc:sldMk cId="575874085" sldId="2147196128"/>
            <ac:spMk id="19" creationId="{C0E1B6AC-C043-A48A-4BCD-FCBD81FEE97C}"/>
          </ac:spMkLst>
        </pc:spChg>
        <pc:spChg chg="mod">
          <ac:chgData name="Agnete Børresen" userId="beb44714-a3b9-4f36-ba29-676199a49747" providerId="ADAL" clId="{E0385E03-3277-4849-AFC2-68A55DD1B271}" dt="2025-02-07T08:54:06.880" v="6931" actId="1037"/>
          <ac:spMkLst>
            <pc:docMk/>
            <pc:sldMk cId="575874085" sldId="2147196128"/>
            <ac:spMk id="25" creationId="{6518257A-A916-A340-4375-A73027A3FEE4}"/>
          </ac:spMkLst>
        </pc:spChg>
        <pc:spChg chg="mod">
          <ac:chgData name="Agnete Børresen" userId="beb44714-a3b9-4f36-ba29-676199a49747" providerId="ADAL" clId="{E0385E03-3277-4849-AFC2-68A55DD1B271}" dt="2025-02-07T08:54:58.129" v="6939" actId="1036"/>
          <ac:spMkLst>
            <pc:docMk/>
            <pc:sldMk cId="575874085" sldId="2147196128"/>
            <ac:spMk id="27" creationId="{DB4FB2CC-472F-6AD1-3AEF-89A675960DF7}"/>
          </ac:spMkLst>
        </pc:spChg>
        <pc:spChg chg="mod">
          <ac:chgData name="Agnete Børresen" userId="beb44714-a3b9-4f36-ba29-676199a49747" providerId="ADAL" clId="{E0385E03-3277-4849-AFC2-68A55DD1B271}" dt="2025-02-06T13:50:23.021" v="4096" actId="1076"/>
          <ac:spMkLst>
            <pc:docMk/>
            <pc:sldMk cId="575874085" sldId="2147196128"/>
            <ac:spMk id="28" creationId="{9A42CBA3-03A5-B718-3AC0-B2A15FFE1229}"/>
          </ac:spMkLst>
        </pc:spChg>
        <pc:spChg chg="mod">
          <ac:chgData name="Agnete Børresen" userId="beb44714-a3b9-4f36-ba29-676199a49747" providerId="ADAL" clId="{E0385E03-3277-4849-AFC2-68A55DD1B271}" dt="2025-02-06T13:50:31.526" v="4098" actId="14100"/>
          <ac:spMkLst>
            <pc:docMk/>
            <pc:sldMk cId="575874085" sldId="2147196128"/>
            <ac:spMk id="30" creationId="{D0B7B6E6-A2F4-7341-5B9A-ADA6DEB3179A}"/>
          </ac:spMkLst>
        </pc:spChg>
        <pc:picChg chg="mod">
          <ac:chgData name="Agnete Børresen" userId="beb44714-a3b9-4f36-ba29-676199a49747" providerId="ADAL" clId="{E0385E03-3277-4849-AFC2-68A55DD1B271}" dt="2025-02-06T13:49:03.616" v="4082" actId="1076"/>
          <ac:picMkLst>
            <pc:docMk/>
            <pc:sldMk cId="575874085" sldId="2147196128"/>
            <ac:picMk id="18" creationId="{73DBC19A-8803-26D0-4FF1-CE1D3542BF1C}"/>
          </ac:picMkLst>
        </pc:picChg>
        <pc:picChg chg="mod">
          <ac:chgData name="Agnete Børresen" userId="beb44714-a3b9-4f36-ba29-676199a49747" providerId="ADAL" clId="{E0385E03-3277-4849-AFC2-68A55DD1B271}" dt="2025-02-06T13:50:56.398" v="4099" actId="1076"/>
          <ac:picMkLst>
            <pc:docMk/>
            <pc:sldMk cId="575874085" sldId="2147196128"/>
            <ac:picMk id="21" creationId="{B0E5198D-B7E5-D16A-E25A-9CA42B3B1FC2}"/>
          </ac:picMkLst>
        </pc:picChg>
      </pc:sldChg>
      <pc:sldChg chg="add del">
        <pc:chgData name="Agnete Børresen" userId="beb44714-a3b9-4f36-ba29-676199a49747" providerId="ADAL" clId="{E0385E03-3277-4849-AFC2-68A55DD1B271}" dt="2025-02-05T15:01:06.171" v="4072" actId="47"/>
        <pc:sldMkLst>
          <pc:docMk/>
          <pc:sldMk cId="47685020" sldId="2147196129"/>
        </pc:sldMkLst>
      </pc:sldChg>
      <pc:sldChg chg="addSp delSp modSp del mod ord modNotesTx">
        <pc:chgData name="Agnete Børresen" userId="beb44714-a3b9-4f36-ba29-676199a49747" providerId="ADAL" clId="{E0385E03-3277-4849-AFC2-68A55DD1B271}" dt="2025-02-07T12:15:01.540" v="6957" actId="47"/>
        <pc:sldMkLst>
          <pc:docMk/>
          <pc:sldMk cId="3335407401" sldId="2147196129"/>
        </pc:sldMkLst>
      </pc:sldChg>
      <pc:sldChg chg="addSp delSp modSp add mod modNotesTx">
        <pc:chgData name="Agnete Børresen" userId="beb44714-a3b9-4f36-ba29-676199a49747" providerId="ADAL" clId="{E0385E03-3277-4849-AFC2-68A55DD1B271}" dt="2025-02-10T17:28:52.317" v="7087" actId="27309"/>
        <pc:sldMkLst>
          <pc:docMk/>
          <pc:sldMk cId="2613941059" sldId="2147196130"/>
        </pc:sldMkLst>
        <pc:spChg chg="mod">
          <ac:chgData name="Agnete Børresen" userId="beb44714-a3b9-4f36-ba29-676199a49747" providerId="ADAL" clId="{E0385E03-3277-4849-AFC2-68A55DD1B271}" dt="2025-02-10T17:23:42.911" v="7006" actId="1076"/>
          <ac:spMkLst>
            <pc:docMk/>
            <pc:sldMk cId="2613941059" sldId="2147196130"/>
            <ac:spMk id="2" creationId="{AFB92F8A-9558-1396-CC56-8BC7245C3C87}"/>
          </ac:spMkLst>
        </pc:spChg>
        <pc:spChg chg="mod">
          <ac:chgData name="Agnete Børresen" userId="beb44714-a3b9-4f36-ba29-676199a49747" providerId="ADAL" clId="{E0385E03-3277-4849-AFC2-68A55DD1B271}" dt="2025-02-07T08:25:04.139" v="6787" actId="1036"/>
          <ac:spMkLst>
            <pc:docMk/>
            <pc:sldMk cId="2613941059" sldId="2147196130"/>
            <ac:spMk id="3" creationId="{2EEE3819-4A08-4760-7266-F3CD0BE89690}"/>
          </ac:spMkLst>
        </pc:spChg>
        <pc:spChg chg="mod">
          <ac:chgData name="Agnete Børresen" userId="beb44714-a3b9-4f36-ba29-676199a49747" providerId="ADAL" clId="{E0385E03-3277-4849-AFC2-68A55DD1B271}" dt="2025-02-10T17:21:56.524" v="6976" actId="14100"/>
          <ac:spMkLst>
            <pc:docMk/>
            <pc:sldMk cId="2613941059" sldId="2147196130"/>
            <ac:spMk id="5" creationId="{835567C4-CC11-EE19-A10E-D146CE0C4E71}"/>
          </ac:spMkLst>
        </pc:spChg>
        <pc:spChg chg="mod">
          <ac:chgData name="Agnete Børresen" userId="beb44714-a3b9-4f36-ba29-676199a49747" providerId="ADAL" clId="{E0385E03-3277-4849-AFC2-68A55DD1B271}" dt="2025-02-10T17:21:40.119" v="6973" actId="14100"/>
          <ac:spMkLst>
            <pc:docMk/>
            <pc:sldMk cId="2613941059" sldId="2147196130"/>
            <ac:spMk id="7" creationId="{C7DDC501-A644-B03C-BFE9-E1B39CFC1C2F}"/>
          </ac:spMkLst>
        </pc:spChg>
        <pc:picChg chg="add mod ord modCrop">
          <ac:chgData name="Agnete Børresen" userId="beb44714-a3b9-4f36-ba29-676199a49747" providerId="ADAL" clId="{E0385E03-3277-4849-AFC2-68A55DD1B271}" dt="2025-02-10T17:22:59.872" v="6995" actId="1076"/>
          <ac:picMkLst>
            <pc:docMk/>
            <pc:sldMk cId="2613941059" sldId="2147196130"/>
            <ac:picMk id="4" creationId="{7545E038-01A7-63C6-D5E8-5AA339FD335C}"/>
          </ac:picMkLst>
        </pc:picChg>
      </pc:sldChg>
      <pc:sldChg chg="add del">
        <pc:chgData name="Agnete Børresen" userId="beb44714-a3b9-4f36-ba29-676199a49747" providerId="ADAL" clId="{E0385E03-3277-4849-AFC2-68A55DD1B271}" dt="2025-02-07T08:12:52.847" v="6673"/>
        <pc:sldMkLst>
          <pc:docMk/>
          <pc:sldMk cId="3605565313" sldId="2147196130"/>
        </pc:sldMkLst>
      </pc:sldChg>
      <pc:sldChg chg="modNotesTx">
        <pc:chgData name="Agnete Børresen" userId="beb44714-a3b9-4f36-ba29-676199a49747" providerId="ADAL" clId="{E0385E03-3277-4849-AFC2-68A55DD1B271}" dt="2025-02-12T08:56:10.059" v="7684" actId="20577"/>
        <pc:sldMkLst>
          <pc:docMk/>
          <pc:sldMk cId="448850940" sldId="2147196131"/>
        </pc:sldMkLst>
      </pc:sldChg>
    </pc:docChg>
  </pc:docChgLst>
  <pc:docChgLst>
    <pc:chgData name="Peter Reppen-Gjelseth" userId="S::peter.reppen-gjelseth@geno.no::02a9ea78-c242-47ba-8c22-bfac2374f303" providerId="AD" clId="Web-{6FAEEA0C-03C2-3D96-2E13-2AD46442C93D}"/>
    <pc:docChg chg="modSld">
      <pc:chgData name="Peter Reppen-Gjelseth" userId="S::peter.reppen-gjelseth@geno.no::02a9ea78-c242-47ba-8c22-bfac2374f303" providerId="AD" clId="Web-{6FAEEA0C-03C2-3D96-2E13-2AD46442C93D}" dt="2025-02-10T07:36:37.251" v="0" actId="1076"/>
      <pc:docMkLst>
        <pc:docMk/>
      </pc:docMkLst>
      <pc:sldChg chg="modSp">
        <pc:chgData name="Peter Reppen-Gjelseth" userId="S::peter.reppen-gjelseth@geno.no::02a9ea78-c242-47ba-8c22-bfac2374f303" providerId="AD" clId="Web-{6FAEEA0C-03C2-3D96-2E13-2AD46442C93D}" dt="2025-02-10T07:36:37.251" v="0" actId="1076"/>
        <pc:sldMkLst>
          <pc:docMk/>
          <pc:sldMk cId="0" sldId="256"/>
        </pc:sldMkLst>
        <pc:picChg chg="mod">
          <ac:chgData name="Peter Reppen-Gjelseth" userId="S::peter.reppen-gjelseth@geno.no::02a9ea78-c242-47ba-8c22-bfac2374f303" providerId="AD" clId="Web-{6FAEEA0C-03C2-3D96-2E13-2AD46442C93D}" dt="2025-02-10T07:36:37.251" v="0" actId="1076"/>
          <ac:picMkLst>
            <pc:docMk/>
            <pc:sldMk cId="0" sldId="256"/>
            <ac:picMk id="71" creationId="{D6D1A658-99EB-EF83-0B73-B511B2DC09A7}"/>
          </ac:picMkLst>
        </pc:picChg>
      </pc:sldChg>
    </pc:docChg>
  </pc:docChgLst>
  <pc:docChgLst>
    <pc:chgData name="Peter Reppen-Gjelseth" userId="S::peter.reppen-gjelseth@geno.no::02a9ea78-c242-47ba-8c22-bfac2374f303" providerId="AD" clId="Web-{26B766FF-55F0-878F-6A10-31453301AFE6}"/>
    <pc:docChg chg="modSld">
      <pc:chgData name="Peter Reppen-Gjelseth" userId="S::peter.reppen-gjelseth@geno.no::02a9ea78-c242-47ba-8c22-bfac2374f303" providerId="AD" clId="Web-{26B766FF-55F0-878F-6A10-31453301AFE6}" dt="2025-02-06T16:50:56.722" v="496"/>
      <pc:docMkLst>
        <pc:docMk/>
      </pc:docMkLst>
      <pc:sldChg chg="addSp delSp modSp">
        <pc:chgData name="Peter Reppen-Gjelseth" userId="S::peter.reppen-gjelseth@geno.no::02a9ea78-c242-47ba-8c22-bfac2374f303" providerId="AD" clId="Web-{26B766FF-55F0-878F-6A10-31453301AFE6}" dt="2025-02-06T16:50:56.722" v="496"/>
        <pc:sldMkLst>
          <pc:docMk/>
          <pc:sldMk cId="0" sldId="256"/>
        </pc:sldMkLst>
        <pc:spChg chg="mod">
          <ac:chgData name="Peter Reppen-Gjelseth" userId="S::peter.reppen-gjelseth@geno.no::02a9ea78-c242-47ba-8c22-bfac2374f303" providerId="AD" clId="Web-{26B766FF-55F0-878F-6A10-31453301AFE6}" dt="2025-02-06T14:44:11.909" v="106" actId="1076"/>
          <ac:spMkLst>
            <pc:docMk/>
            <pc:sldMk cId="0" sldId="256"/>
            <ac:spMk id="11" creationId="{00000000-0000-0000-0000-000000000000}"/>
          </ac:spMkLst>
        </pc:spChg>
        <pc:spChg chg="mod">
          <ac:chgData name="Peter Reppen-Gjelseth" userId="S::peter.reppen-gjelseth@geno.no::02a9ea78-c242-47ba-8c22-bfac2374f303" providerId="AD" clId="Web-{26B766FF-55F0-878F-6A10-31453301AFE6}" dt="2025-02-06T14:44:01.893" v="105" actId="1076"/>
          <ac:spMkLst>
            <pc:docMk/>
            <pc:sldMk cId="0" sldId="256"/>
            <ac:spMk id="12" creationId="{00000000-0000-0000-0000-000000000000}"/>
          </ac:spMkLst>
        </pc:spChg>
        <pc:spChg chg="mod">
          <ac:chgData name="Peter Reppen-Gjelseth" userId="S::peter.reppen-gjelseth@geno.no::02a9ea78-c242-47ba-8c22-bfac2374f303" providerId="AD" clId="Web-{26B766FF-55F0-878F-6A10-31453301AFE6}" dt="2025-02-06T14:40:28.920" v="92" actId="1076"/>
          <ac:spMkLst>
            <pc:docMk/>
            <pc:sldMk cId="0" sldId="256"/>
            <ac:spMk id="18" creationId="{00000000-0000-0000-0000-000000000000}"/>
          </ac:spMkLst>
        </pc:spChg>
        <pc:spChg chg="mod">
          <ac:chgData name="Peter Reppen-Gjelseth" userId="S::peter.reppen-gjelseth@geno.no::02a9ea78-c242-47ba-8c22-bfac2374f303" providerId="AD" clId="Web-{26B766FF-55F0-878F-6A10-31453301AFE6}" dt="2025-02-06T14:43:37.517" v="103" actId="1076"/>
          <ac:spMkLst>
            <pc:docMk/>
            <pc:sldMk cId="0" sldId="256"/>
            <ac:spMk id="19" creationId="{00000000-0000-0000-0000-000000000000}"/>
          </ac:spMkLst>
        </pc:spChg>
        <pc:spChg chg="mod">
          <ac:chgData name="Peter Reppen-Gjelseth" userId="S::peter.reppen-gjelseth@geno.no::02a9ea78-c242-47ba-8c22-bfac2374f303" providerId="AD" clId="Web-{26B766FF-55F0-878F-6A10-31453301AFE6}" dt="2025-02-06T15:28:38.241" v="369" actId="1076"/>
          <ac:spMkLst>
            <pc:docMk/>
            <pc:sldMk cId="0" sldId="256"/>
            <ac:spMk id="20" creationId="{A79FE275-0A6F-CBDE-A4C5-B96AC72D94BD}"/>
          </ac:spMkLst>
        </pc:spChg>
        <pc:spChg chg="mod">
          <ac:chgData name="Peter Reppen-Gjelseth" userId="S::peter.reppen-gjelseth@geno.no::02a9ea78-c242-47ba-8c22-bfac2374f303" providerId="AD" clId="Web-{26B766FF-55F0-878F-6A10-31453301AFE6}" dt="2025-02-06T15:06:24.559" v="253" actId="1076"/>
          <ac:spMkLst>
            <pc:docMk/>
            <pc:sldMk cId="0" sldId="256"/>
            <ac:spMk id="30" creationId="{00000000-0000-0000-0000-000000000000}"/>
          </ac:spMkLst>
        </pc:spChg>
        <pc:spChg chg="mod">
          <ac:chgData name="Peter Reppen-Gjelseth" userId="S::peter.reppen-gjelseth@geno.no::02a9ea78-c242-47ba-8c22-bfac2374f303" providerId="AD" clId="Web-{26B766FF-55F0-878F-6A10-31453301AFE6}" dt="2025-02-06T15:08:44.156" v="290" actId="1076"/>
          <ac:spMkLst>
            <pc:docMk/>
            <pc:sldMk cId="0" sldId="256"/>
            <ac:spMk id="32" creationId="{00000000-0000-0000-0000-000000000000}"/>
          </ac:spMkLst>
        </pc:spChg>
        <pc:spChg chg="mod">
          <ac:chgData name="Peter Reppen-Gjelseth" userId="S::peter.reppen-gjelseth@geno.no::02a9ea78-c242-47ba-8c22-bfac2374f303" providerId="AD" clId="Web-{26B766FF-55F0-878F-6A10-31453301AFE6}" dt="2025-02-06T14:41:28.984" v="98" actId="20577"/>
          <ac:spMkLst>
            <pc:docMk/>
            <pc:sldMk cId="0" sldId="256"/>
            <ac:spMk id="37" creationId="{00000000-0000-0000-0000-000000000000}"/>
          </ac:spMkLst>
        </pc:spChg>
        <pc:spChg chg="mod">
          <ac:chgData name="Peter Reppen-Gjelseth" userId="S::peter.reppen-gjelseth@geno.no::02a9ea78-c242-47ba-8c22-bfac2374f303" providerId="AD" clId="Web-{26B766FF-55F0-878F-6A10-31453301AFE6}" dt="2025-02-06T14:48:09.335" v="124" actId="1076"/>
          <ac:spMkLst>
            <pc:docMk/>
            <pc:sldMk cId="0" sldId="256"/>
            <ac:spMk id="43" creationId="{00000000-0000-0000-0000-000000000000}"/>
          </ac:spMkLst>
        </pc:spChg>
        <pc:spChg chg="mod">
          <ac:chgData name="Peter Reppen-Gjelseth" userId="S::peter.reppen-gjelseth@geno.no::02a9ea78-c242-47ba-8c22-bfac2374f303" providerId="AD" clId="Web-{26B766FF-55F0-878F-6A10-31453301AFE6}" dt="2025-02-06T14:54:59.734" v="165" actId="1076"/>
          <ac:spMkLst>
            <pc:docMk/>
            <pc:sldMk cId="0" sldId="256"/>
            <ac:spMk id="46" creationId="{00000000-0000-0000-0000-000000000000}"/>
          </ac:spMkLst>
        </pc:spChg>
        <pc:spChg chg="mod">
          <ac:chgData name="Peter Reppen-Gjelseth" userId="S::peter.reppen-gjelseth@geno.no::02a9ea78-c242-47ba-8c22-bfac2374f303" providerId="AD" clId="Web-{26B766FF-55F0-878F-6A10-31453301AFE6}" dt="2025-02-06T14:57:05.252" v="187" actId="1076"/>
          <ac:spMkLst>
            <pc:docMk/>
            <pc:sldMk cId="0" sldId="256"/>
            <ac:spMk id="48" creationId="{00000000-0000-0000-0000-000000000000}"/>
          </ac:spMkLst>
        </pc:spChg>
        <pc:spChg chg="mod">
          <ac:chgData name="Peter Reppen-Gjelseth" userId="S::peter.reppen-gjelseth@geno.no::02a9ea78-c242-47ba-8c22-bfac2374f303" providerId="AD" clId="Web-{26B766FF-55F0-878F-6A10-31453301AFE6}" dt="2025-02-06T14:39:37.403" v="84" actId="1076"/>
          <ac:spMkLst>
            <pc:docMk/>
            <pc:sldMk cId="0" sldId="256"/>
            <ac:spMk id="52" creationId="{F12C1425-4093-D5BE-3D19-AEADB06363C4}"/>
          </ac:spMkLst>
        </pc:spChg>
        <pc:spChg chg="mod">
          <ac:chgData name="Peter Reppen-Gjelseth" userId="S::peter.reppen-gjelseth@geno.no::02a9ea78-c242-47ba-8c22-bfac2374f303" providerId="AD" clId="Web-{26B766FF-55F0-878F-6A10-31453301AFE6}" dt="2025-02-06T14:45:54.801" v="114" actId="14100"/>
          <ac:spMkLst>
            <pc:docMk/>
            <pc:sldMk cId="0" sldId="256"/>
            <ac:spMk id="55" creationId="{14A3563F-6277-413F-8279-ABD3BAD2CA66}"/>
          </ac:spMkLst>
        </pc:spChg>
        <pc:spChg chg="mod">
          <ac:chgData name="Peter Reppen-Gjelseth" userId="S::peter.reppen-gjelseth@geno.no::02a9ea78-c242-47ba-8c22-bfac2374f303" providerId="AD" clId="Web-{26B766FF-55F0-878F-6A10-31453301AFE6}" dt="2025-02-06T15:46:22.372" v="481" actId="1076"/>
          <ac:spMkLst>
            <pc:docMk/>
            <pc:sldMk cId="0" sldId="256"/>
            <ac:spMk id="58" creationId="{B61B853D-FF1F-92D1-9F3A-D79ED36DC902}"/>
          </ac:spMkLst>
        </pc:spChg>
        <pc:spChg chg="mod">
          <ac:chgData name="Peter Reppen-Gjelseth" userId="S::peter.reppen-gjelseth@geno.no::02a9ea78-c242-47ba-8c22-bfac2374f303" providerId="AD" clId="Web-{26B766FF-55F0-878F-6A10-31453301AFE6}" dt="2025-02-06T15:46:27.512" v="482" actId="1076"/>
          <ac:spMkLst>
            <pc:docMk/>
            <pc:sldMk cId="0" sldId="256"/>
            <ac:spMk id="59" creationId="{816EA7F1-9E3B-AC19-CA07-5B49B8DA2FCF}"/>
          </ac:spMkLst>
        </pc:spChg>
        <pc:spChg chg="mod">
          <ac:chgData name="Peter Reppen-Gjelseth" userId="S::peter.reppen-gjelseth@geno.no::02a9ea78-c242-47ba-8c22-bfac2374f303" providerId="AD" clId="Web-{26B766FF-55F0-878F-6A10-31453301AFE6}" dt="2025-02-06T15:31:36.792" v="402" actId="1076"/>
          <ac:spMkLst>
            <pc:docMk/>
            <pc:sldMk cId="0" sldId="256"/>
            <ac:spMk id="60" creationId="{2AA50095-D2B3-05D9-3D15-791F5565EB02}"/>
          </ac:spMkLst>
        </pc:spChg>
        <pc:grpChg chg="mod">
          <ac:chgData name="Peter Reppen-Gjelseth" userId="S::peter.reppen-gjelseth@geno.no::02a9ea78-c242-47ba-8c22-bfac2374f303" providerId="AD" clId="Web-{26B766FF-55F0-878F-6A10-31453301AFE6}" dt="2025-02-06T14:39:27.497" v="81" actId="14100"/>
          <ac:grpSpMkLst>
            <pc:docMk/>
            <pc:sldMk cId="0" sldId="256"/>
            <ac:grpSpMk id="7" creationId="{00000000-0000-0000-0000-000000000000}"/>
          </ac:grpSpMkLst>
        </pc:grpChg>
        <pc:grpChg chg="mod">
          <ac:chgData name="Peter Reppen-Gjelseth" userId="S::peter.reppen-gjelseth@geno.no::02a9ea78-c242-47ba-8c22-bfac2374f303" providerId="AD" clId="Web-{26B766FF-55F0-878F-6A10-31453301AFE6}" dt="2025-02-06T14:40:56.108" v="95" actId="1076"/>
          <ac:grpSpMkLst>
            <pc:docMk/>
            <pc:sldMk cId="0" sldId="256"/>
            <ac:grpSpMk id="14" creationId="{00000000-0000-0000-0000-000000000000}"/>
          </ac:grpSpMkLst>
        </pc:grpChg>
        <pc:grpChg chg="mod">
          <ac:chgData name="Peter Reppen-Gjelseth" userId="S::peter.reppen-gjelseth@geno.no::02a9ea78-c242-47ba-8c22-bfac2374f303" providerId="AD" clId="Web-{26B766FF-55F0-878F-6A10-31453301AFE6}" dt="2025-02-06T15:44:58.339" v="468" actId="1076"/>
          <ac:grpSpMkLst>
            <pc:docMk/>
            <pc:sldMk cId="0" sldId="256"/>
            <ac:grpSpMk id="21" creationId="{00000000-0000-0000-0000-000000000000}"/>
          </ac:grpSpMkLst>
        </pc:grpChg>
        <pc:grpChg chg="mod">
          <ac:chgData name="Peter Reppen-Gjelseth" userId="S::peter.reppen-gjelseth@geno.no::02a9ea78-c242-47ba-8c22-bfac2374f303" providerId="AD" clId="Web-{26B766FF-55F0-878F-6A10-31453301AFE6}" dt="2025-02-06T15:44:44.417" v="466" actId="1076"/>
          <ac:grpSpMkLst>
            <pc:docMk/>
            <pc:sldMk cId="0" sldId="256"/>
            <ac:grpSpMk id="28" creationId="{00000000-0000-0000-0000-000000000000}"/>
          </ac:grpSpMkLst>
        </pc:grpChg>
        <pc:grpChg chg="mod">
          <ac:chgData name="Peter Reppen-Gjelseth" userId="S::peter.reppen-gjelseth@geno.no::02a9ea78-c242-47ba-8c22-bfac2374f303" providerId="AD" clId="Web-{26B766FF-55F0-878F-6A10-31453301AFE6}" dt="2025-02-06T15:46:33.419" v="483" actId="1076"/>
          <ac:grpSpMkLst>
            <pc:docMk/>
            <pc:sldMk cId="0" sldId="256"/>
            <ac:grpSpMk id="39" creationId="{00000000-0000-0000-0000-000000000000}"/>
          </ac:grpSpMkLst>
        </pc:grpChg>
        <pc:grpChg chg="mod">
          <ac:chgData name="Peter Reppen-Gjelseth" userId="S::peter.reppen-gjelseth@geno.no::02a9ea78-c242-47ba-8c22-bfac2374f303" providerId="AD" clId="Web-{26B766FF-55F0-878F-6A10-31453301AFE6}" dt="2025-02-06T15:28:44.226" v="370" actId="1076"/>
          <ac:grpSpMkLst>
            <pc:docMk/>
            <pc:sldMk cId="0" sldId="256"/>
            <ac:grpSpMk id="44" creationId="{00000000-0000-0000-0000-000000000000}"/>
          </ac:grpSpMkLst>
        </pc:grpChg>
        <pc:picChg chg="add mod">
          <ac:chgData name="Peter Reppen-Gjelseth" userId="S::peter.reppen-gjelseth@geno.no::02a9ea78-c242-47ba-8c22-bfac2374f303" providerId="AD" clId="Web-{26B766FF-55F0-878F-6A10-31453301AFE6}" dt="2025-02-06T15:40:16.161" v="424" actId="1076"/>
          <ac:picMkLst>
            <pc:docMk/>
            <pc:sldMk cId="0" sldId="256"/>
            <ac:picMk id="69" creationId="{998312E6-DE54-B33C-8C1F-0F243CE52AA2}"/>
          </ac:picMkLst>
        </pc:picChg>
        <pc:picChg chg="add mod modCrop">
          <ac:chgData name="Peter Reppen-Gjelseth" userId="S::peter.reppen-gjelseth@geno.no::02a9ea78-c242-47ba-8c22-bfac2374f303" providerId="AD" clId="Web-{26B766FF-55F0-878F-6A10-31453301AFE6}" dt="2025-02-06T15:46:41.606" v="484" actId="1076"/>
          <ac:picMkLst>
            <pc:docMk/>
            <pc:sldMk cId="0" sldId="256"/>
            <ac:picMk id="71" creationId="{D6D1A658-99EB-EF83-0B73-B511B2DC09A7}"/>
          </ac:picMkLst>
        </pc:picChg>
      </pc:sldChg>
    </pc:docChg>
  </pc:docChgLst>
  <pc:docChgLst>
    <pc:chgData name="Kristin Malonæs" userId="b273c440-f0d8-43de-b8ef-736bcd9e210f" providerId="ADAL" clId="{2B87770A-449B-46C2-8EEE-C99524EE0991}"/>
    <pc:docChg chg="custSel modSld">
      <pc:chgData name="Kristin Malonæs" userId="b273c440-f0d8-43de-b8ef-736bcd9e210f" providerId="ADAL" clId="{2B87770A-449B-46C2-8EEE-C99524EE0991}" dt="2025-02-12T08:04:10.830" v="469" actId="20577"/>
      <pc:docMkLst>
        <pc:docMk/>
      </pc:docMkLst>
      <pc:sldChg chg="modNotesTx">
        <pc:chgData name="Kristin Malonæs" userId="b273c440-f0d8-43de-b8ef-736bcd9e210f" providerId="ADAL" clId="{2B87770A-449B-46C2-8EEE-C99524EE0991}" dt="2025-02-12T08:03:22.238" v="407" actId="20577"/>
        <pc:sldMkLst>
          <pc:docMk/>
          <pc:sldMk cId="819855874" sldId="5258"/>
        </pc:sldMkLst>
      </pc:sldChg>
      <pc:sldChg chg="delSp modSp mod modNotesTx">
        <pc:chgData name="Kristin Malonæs" userId="b273c440-f0d8-43de-b8ef-736bcd9e210f" providerId="ADAL" clId="{2B87770A-449B-46C2-8EEE-C99524EE0991}" dt="2025-02-12T08:04:10.830" v="469" actId="20577"/>
        <pc:sldMkLst>
          <pc:docMk/>
          <pc:sldMk cId="442403912" sldId="2147196126"/>
        </pc:sldMkLst>
        <pc:spChg chg="del">
          <ac:chgData name="Kristin Malonæs" userId="b273c440-f0d8-43de-b8ef-736bcd9e210f" providerId="ADAL" clId="{2B87770A-449B-46C2-8EEE-C99524EE0991}" dt="2025-02-12T07:58:37.081" v="1" actId="478"/>
          <ac:spMkLst>
            <pc:docMk/>
            <pc:sldMk cId="442403912" sldId="2147196126"/>
            <ac:spMk id="12" creationId="{E174F3D0-1963-4CA5-1D18-F479D0180974}"/>
          </ac:spMkLst>
        </pc:spChg>
        <pc:spChg chg="mod">
          <ac:chgData name="Kristin Malonæs" userId="b273c440-f0d8-43de-b8ef-736bcd9e210f" providerId="ADAL" clId="{2B87770A-449B-46C2-8EEE-C99524EE0991}" dt="2025-02-12T08:02:47.698" v="404" actId="1076"/>
          <ac:spMkLst>
            <pc:docMk/>
            <pc:sldMk cId="442403912" sldId="2147196126"/>
            <ac:spMk id="14" creationId="{A7AFB56B-C9F0-532F-C97B-0425D0C41A95}"/>
          </ac:spMkLst>
        </pc:spChg>
        <pc:spChg chg="del">
          <ac:chgData name="Kristin Malonæs" userId="b273c440-f0d8-43de-b8ef-736bcd9e210f" providerId="ADAL" clId="{2B87770A-449B-46C2-8EEE-C99524EE0991}" dt="2025-02-12T07:58:39.642" v="2" actId="478"/>
          <ac:spMkLst>
            <pc:docMk/>
            <pc:sldMk cId="442403912" sldId="2147196126"/>
            <ac:spMk id="15" creationId="{07962EA7-19EC-1A35-08D4-FAB8BD44280A}"/>
          </ac:spMkLst>
        </pc:spChg>
        <pc:spChg chg="del">
          <ac:chgData name="Kristin Malonæs" userId="b273c440-f0d8-43de-b8ef-736bcd9e210f" providerId="ADAL" clId="{2B87770A-449B-46C2-8EEE-C99524EE0991}" dt="2025-02-12T07:59:36.685" v="8" actId="478"/>
          <ac:spMkLst>
            <pc:docMk/>
            <pc:sldMk cId="442403912" sldId="2147196126"/>
            <ac:spMk id="16" creationId="{8D42F65A-5866-BBB9-F942-28179C823EAA}"/>
          </ac:spMkLst>
        </pc:spChg>
        <pc:picChg chg="del">
          <ac:chgData name="Kristin Malonæs" userId="b273c440-f0d8-43de-b8ef-736bcd9e210f" providerId="ADAL" clId="{2B87770A-449B-46C2-8EEE-C99524EE0991}" dt="2025-02-12T07:58:32.487" v="0" actId="478"/>
          <ac:picMkLst>
            <pc:docMk/>
            <pc:sldMk cId="442403912" sldId="2147196126"/>
            <ac:picMk id="9" creationId="{C5563DE8-C40C-971A-EF47-21C9E63B61C7}"/>
          </ac:picMkLst>
        </pc:picChg>
        <pc:picChg chg="del mod">
          <ac:chgData name="Kristin Malonæs" userId="b273c440-f0d8-43de-b8ef-736bcd9e210f" providerId="ADAL" clId="{2B87770A-449B-46C2-8EEE-C99524EE0991}" dt="2025-02-12T07:59:43.155" v="11" actId="478"/>
          <ac:picMkLst>
            <pc:docMk/>
            <pc:sldMk cId="442403912" sldId="2147196126"/>
            <ac:picMk id="11" creationId="{BD540F25-A804-9A43-9CD8-D00EC5EA4219}"/>
          </ac:picMkLst>
        </pc:picChg>
        <pc:picChg chg="del">
          <ac:chgData name="Kristin Malonæs" userId="b273c440-f0d8-43de-b8ef-736bcd9e210f" providerId="ADAL" clId="{2B87770A-449B-46C2-8EEE-C99524EE0991}" dt="2025-02-12T07:59:45.727" v="12" actId="478"/>
          <ac:picMkLst>
            <pc:docMk/>
            <pc:sldMk cId="442403912" sldId="2147196126"/>
            <ac:picMk id="13" creationId="{3283A261-56C1-8022-6D77-129F54ECCBED}"/>
          </ac:picMkLst>
        </pc:picChg>
        <pc:picChg chg="mod">
          <ac:chgData name="Kristin Malonæs" userId="b273c440-f0d8-43de-b8ef-736bcd9e210f" providerId="ADAL" clId="{2B87770A-449B-46C2-8EEE-C99524EE0991}" dt="2025-02-12T08:02:44.394" v="403" actId="1076"/>
          <ac:picMkLst>
            <pc:docMk/>
            <pc:sldMk cId="442403912" sldId="2147196126"/>
            <ac:picMk id="17" creationId="{AE587B42-D831-3698-12B0-C4B3CE9987E7}"/>
          </ac:picMkLst>
        </pc:picChg>
      </pc:sldChg>
    </pc:docChg>
  </pc:docChgLst>
  <pc:docChgLst>
    <pc:chgData name="Hanna Retzius Storlien" userId="S::hanna.storlien@geno.no::af78d098-c7b1-4681-9a8e-d72bd0878d1b" providerId="AD" clId="Web-{AE3FDB7A-5691-D4E4-57A1-D880899FCB43}"/>
    <pc:docChg chg="modSld">
      <pc:chgData name="Hanna Retzius Storlien" userId="S::hanna.storlien@geno.no::af78d098-c7b1-4681-9a8e-d72bd0878d1b" providerId="AD" clId="Web-{AE3FDB7A-5691-D4E4-57A1-D880899FCB43}" dt="2025-02-06T19:08:33.180" v="1526"/>
      <pc:docMkLst>
        <pc:docMk/>
      </pc:docMkLst>
      <pc:sldChg chg="modSp modNotes">
        <pc:chgData name="Hanna Retzius Storlien" userId="S::hanna.storlien@geno.no::af78d098-c7b1-4681-9a8e-d72bd0878d1b" providerId="AD" clId="Web-{AE3FDB7A-5691-D4E4-57A1-D880899FCB43}" dt="2025-02-06T19:08:33.180" v="1526"/>
        <pc:sldMkLst>
          <pc:docMk/>
          <pc:sldMk cId="0" sldId="256"/>
        </pc:sldMkLst>
        <pc:spChg chg="mod">
          <ac:chgData name="Hanna Retzius Storlien" userId="S::hanna.storlien@geno.no::af78d098-c7b1-4681-9a8e-d72bd0878d1b" providerId="AD" clId="Web-{AE3FDB7A-5691-D4E4-57A1-D880899FCB43}" dt="2025-02-06T18:49:47.871" v="69" actId="1076"/>
          <ac:spMkLst>
            <pc:docMk/>
            <pc:sldMk cId="0" sldId="256"/>
            <ac:spMk id="36" creationId="{00000000-0000-0000-0000-000000000000}"/>
          </ac:spMkLst>
        </pc:spChg>
        <pc:spChg chg="mod">
          <ac:chgData name="Hanna Retzius Storlien" userId="S::hanna.storlien@geno.no::af78d098-c7b1-4681-9a8e-d72bd0878d1b" providerId="AD" clId="Web-{AE3FDB7A-5691-D4E4-57A1-D880899FCB43}" dt="2025-02-06T18:50:11.246" v="72" actId="1076"/>
          <ac:spMkLst>
            <pc:docMk/>
            <pc:sldMk cId="0" sldId="256"/>
            <ac:spMk id="55" creationId="{14A3563F-6277-413F-8279-ABD3BAD2CA66}"/>
          </ac:spMkLst>
        </pc:spChg>
        <pc:spChg chg="mod">
          <ac:chgData name="Hanna Retzius Storlien" userId="S::hanna.storlien@geno.no::af78d098-c7b1-4681-9a8e-d72bd0878d1b" providerId="AD" clId="Web-{AE3FDB7A-5691-D4E4-57A1-D880899FCB43}" dt="2025-02-06T18:50:41.403" v="75" actId="1076"/>
          <ac:spMkLst>
            <pc:docMk/>
            <pc:sldMk cId="0" sldId="256"/>
            <ac:spMk id="60" creationId="{2AA50095-D2B3-05D9-3D15-791F5565EB02}"/>
          </ac:spMkLst>
        </pc:spChg>
        <pc:grpChg chg="mod">
          <ac:chgData name="Hanna Retzius Storlien" userId="S::hanna.storlien@geno.no::af78d098-c7b1-4681-9a8e-d72bd0878d1b" providerId="AD" clId="Web-{AE3FDB7A-5691-D4E4-57A1-D880899FCB43}" dt="2025-02-06T18:49:54.434" v="70" actId="1076"/>
          <ac:grpSpMkLst>
            <pc:docMk/>
            <pc:sldMk cId="0" sldId="256"/>
            <ac:grpSpMk id="14" creationId="{00000000-0000-0000-0000-000000000000}"/>
          </ac:grpSpMkLst>
        </pc:grpChg>
        <pc:grpChg chg="mod">
          <ac:chgData name="Hanna Retzius Storlien" userId="S::hanna.storlien@geno.no::af78d098-c7b1-4681-9a8e-d72bd0878d1b" providerId="AD" clId="Web-{AE3FDB7A-5691-D4E4-57A1-D880899FCB43}" dt="2025-02-06T18:50:34.340" v="74" actId="1076"/>
          <ac:grpSpMkLst>
            <pc:docMk/>
            <pc:sldMk cId="0" sldId="256"/>
            <ac:grpSpMk id="21" creationId="{00000000-0000-0000-0000-000000000000}"/>
          </ac:grpSpMkLst>
        </pc:grpChg>
        <pc:picChg chg="mod">
          <ac:chgData name="Hanna Retzius Storlien" userId="S::hanna.storlien@geno.no::af78d098-c7b1-4681-9a8e-d72bd0878d1b" providerId="AD" clId="Web-{AE3FDB7A-5691-D4E4-57A1-D880899FCB43}" dt="2025-02-06T18:50:27.137" v="73" actId="1076"/>
          <ac:picMkLst>
            <pc:docMk/>
            <pc:sldMk cId="0" sldId="256"/>
            <ac:picMk id="71" creationId="{D6D1A658-99EB-EF83-0B73-B511B2DC09A7}"/>
          </ac:picMkLst>
        </pc:picChg>
      </pc:sldChg>
    </pc:docChg>
  </pc:docChgLst>
  <pc:docChgLst>
    <pc:chgData name="Hanna Retzius Storlien" userId="S::hanna.storlien@geno.no::af78d098-c7b1-4681-9a8e-d72bd0878d1b" providerId="AD" clId="Web-{1BAABD78-B046-2991-46E5-5AA7E33980D5}"/>
    <pc:docChg chg="modSld">
      <pc:chgData name="Hanna Retzius Storlien" userId="S::hanna.storlien@geno.no::af78d098-c7b1-4681-9a8e-d72bd0878d1b" providerId="AD" clId="Web-{1BAABD78-B046-2991-46E5-5AA7E33980D5}" dt="2025-02-04T10:08:26.759" v="7"/>
      <pc:docMkLst>
        <pc:docMk/>
      </pc:docMkLst>
      <pc:sldChg chg="modSp modNotes">
        <pc:chgData name="Hanna Retzius Storlien" userId="S::hanna.storlien@geno.no::af78d098-c7b1-4681-9a8e-d72bd0878d1b" providerId="AD" clId="Web-{1BAABD78-B046-2991-46E5-5AA7E33980D5}" dt="2025-02-04T10:08:26.759" v="7"/>
        <pc:sldMkLst>
          <pc:docMk/>
          <pc:sldMk cId="613547144" sldId="257"/>
        </pc:sldMkLst>
        <pc:spChg chg="mod">
          <ac:chgData name="Hanna Retzius Storlien" userId="S::hanna.storlien@geno.no::af78d098-c7b1-4681-9a8e-d72bd0878d1b" providerId="AD" clId="Web-{1BAABD78-B046-2991-46E5-5AA7E33980D5}" dt="2025-02-04T09:45:05.304" v="0" actId="1076"/>
          <ac:spMkLst>
            <pc:docMk/>
            <pc:sldMk cId="613547144" sldId="257"/>
            <ac:spMk id="7" creationId="{FE6374A9-144C-6DEB-03CD-F395CF932EEB}"/>
          </ac:spMkLst>
        </pc:spChg>
      </pc:sldChg>
    </pc:docChg>
  </pc:docChgLst>
  <pc:docChgLst>
    <pc:chgData name="Lars Egil Hognes" userId="S::lars.egil.hognes_gmail.com#ext#@genosa.onmicrosoft.com::2a9e087d-3360-43c3-bcdb-0af1ec34c0f2" providerId="AD" clId="Web-{0D2C1BA0-BB47-945C-4C98-E87CE7D1A297}"/>
    <pc:docChg chg="modSld">
      <pc:chgData name="Lars Egil Hognes" userId="S::lars.egil.hognes_gmail.com#ext#@genosa.onmicrosoft.com::2a9e087d-3360-43c3-bcdb-0af1ec34c0f2" providerId="AD" clId="Web-{0D2C1BA0-BB47-945C-4C98-E87CE7D1A297}" dt="2025-02-09T19:06:00.626" v="1"/>
      <pc:docMkLst>
        <pc:docMk/>
      </pc:docMkLst>
      <pc:sldChg chg="addSp delSp">
        <pc:chgData name="Lars Egil Hognes" userId="S::lars.egil.hognes_gmail.com#ext#@genosa.onmicrosoft.com::2a9e087d-3360-43c3-bcdb-0af1ec34c0f2" providerId="AD" clId="Web-{0D2C1BA0-BB47-945C-4C98-E87CE7D1A297}" dt="2025-02-09T19:06:00.626" v="1"/>
        <pc:sldMkLst>
          <pc:docMk/>
          <pc:sldMk cId="0" sldId="256"/>
        </pc:sldMkLst>
        <pc:spChg chg="add del">
          <ac:chgData name="Lars Egil Hognes" userId="S::lars.egil.hognes_gmail.com#ext#@genosa.onmicrosoft.com::2a9e087d-3360-43c3-bcdb-0af1ec34c0f2" providerId="AD" clId="Web-{0D2C1BA0-BB47-945C-4C98-E87CE7D1A297}" dt="2025-02-09T19:06:00.626" v="1"/>
          <ac:spMkLst>
            <pc:docMk/>
            <pc:sldMk cId="0" sldId="256"/>
            <ac:spMk id="2" creationId="{00000000-0000-0000-0000-000000000000}"/>
          </ac:spMkLst>
        </pc:spChg>
      </pc:sldChg>
    </pc:docChg>
  </pc:docChgLst>
  <pc:docChgLst>
    <pc:chgData name="Peter Reppen-Gjelseth" userId="S::peter.reppen-gjelseth@geno.no::02a9ea78-c242-47ba-8c22-bfac2374f303" providerId="AD" clId="Web-{8BA8DE39-173D-0F1A-A5D7-F335314B7A1A}"/>
    <pc:docChg chg="modSld">
      <pc:chgData name="Peter Reppen-Gjelseth" userId="S::peter.reppen-gjelseth@geno.no::02a9ea78-c242-47ba-8c22-bfac2374f303" providerId="AD" clId="Web-{8BA8DE39-173D-0F1A-A5D7-F335314B7A1A}" dt="2025-02-10T11:40:03.788" v="48" actId="20577"/>
      <pc:docMkLst>
        <pc:docMk/>
      </pc:docMkLst>
      <pc:sldChg chg="modSp">
        <pc:chgData name="Peter Reppen-Gjelseth" userId="S::peter.reppen-gjelseth@geno.no::02a9ea78-c242-47ba-8c22-bfac2374f303" providerId="AD" clId="Web-{8BA8DE39-173D-0F1A-A5D7-F335314B7A1A}" dt="2025-02-10T11:40:03.788" v="48" actId="20577"/>
        <pc:sldMkLst>
          <pc:docMk/>
          <pc:sldMk cId="0" sldId="256"/>
        </pc:sldMkLst>
        <pc:spChg chg="mod">
          <ac:chgData name="Peter Reppen-Gjelseth" userId="S::peter.reppen-gjelseth@geno.no::02a9ea78-c242-47ba-8c22-bfac2374f303" providerId="AD" clId="Web-{8BA8DE39-173D-0F1A-A5D7-F335314B7A1A}" dt="2025-02-10T11:40:03.788" v="48" actId="20577"/>
          <ac:spMkLst>
            <pc:docMk/>
            <pc:sldMk cId="0" sldId="256"/>
            <ac:spMk id="5" creationId="{00000000-0000-0000-0000-000000000000}"/>
          </ac:spMkLst>
        </pc:spChg>
      </pc:sldChg>
    </pc:docChg>
  </pc:docChgLst>
  <pc:docChgLst>
    <pc:chgData name="Hans Storlien" userId="8ddc0d57-1628-40f9-bab8-8a6af75e294c" providerId="ADAL" clId="{ABB90429-0A5F-4781-9D78-6567C1E7F18A}"/>
    <pc:docChg chg="undo custSel addSld delSld modSld sldOrd">
      <pc:chgData name="Hans Storlien" userId="8ddc0d57-1628-40f9-bab8-8a6af75e294c" providerId="ADAL" clId="{ABB90429-0A5F-4781-9D78-6567C1E7F18A}" dt="2025-02-10T11:47:40.356" v="296" actId="20577"/>
      <pc:docMkLst>
        <pc:docMk/>
      </pc:docMkLst>
      <pc:sldChg chg="del">
        <pc:chgData name="Hans Storlien" userId="8ddc0d57-1628-40f9-bab8-8a6af75e294c" providerId="ADAL" clId="{ABB90429-0A5F-4781-9D78-6567C1E7F18A}" dt="2025-02-10T10:42:59.165" v="293" actId="47"/>
        <pc:sldMkLst>
          <pc:docMk/>
          <pc:sldMk cId="878317269" sldId="5270"/>
        </pc:sldMkLst>
      </pc:sldChg>
      <pc:sldChg chg="add del">
        <pc:chgData name="Hans Storlien" userId="8ddc0d57-1628-40f9-bab8-8a6af75e294c" providerId="ADAL" clId="{ABB90429-0A5F-4781-9D78-6567C1E7F18A}" dt="2025-02-10T10:40:55.626" v="250" actId="47"/>
        <pc:sldMkLst>
          <pc:docMk/>
          <pc:sldMk cId="3272961364" sldId="5289"/>
        </pc:sldMkLst>
      </pc:sldChg>
      <pc:sldChg chg="addSp modSp mod ord">
        <pc:chgData name="Hans Storlien" userId="8ddc0d57-1628-40f9-bab8-8a6af75e294c" providerId="ADAL" clId="{ABB90429-0A5F-4781-9D78-6567C1E7F18A}" dt="2025-02-10T11:47:40.356" v="296" actId="20577"/>
        <pc:sldMkLst>
          <pc:docMk/>
          <pc:sldMk cId="2613941059" sldId="2147196130"/>
        </pc:sldMkLst>
        <pc:spChg chg="mod">
          <ac:chgData name="Hans Storlien" userId="8ddc0d57-1628-40f9-bab8-8a6af75e294c" providerId="ADAL" clId="{ABB90429-0A5F-4781-9D78-6567C1E7F18A}" dt="2025-02-10T11:47:40.356" v="296" actId="20577"/>
          <ac:spMkLst>
            <pc:docMk/>
            <pc:sldMk cId="2613941059" sldId="2147196130"/>
            <ac:spMk id="2" creationId="{AFB92F8A-9558-1396-CC56-8BC7245C3C87}"/>
          </ac:spMkLst>
        </pc:spChg>
        <pc:spChg chg="mod">
          <ac:chgData name="Hans Storlien" userId="8ddc0d57-1628-40f9-bab8-8a6af75e294c" providerId="ADAL" clId="{ABB90429-0A5F-4781-9D78-6567C1E7F18A}" dt="2025-02-10T08:55:55.057" v="246" actId="14100"/>
          <ac:spMkLst>
            <pc:docMk/>
            <pc:sldMk cId="2613941059" sldId="2147196130"/>
            <ac:spMk id="5" creationId="{835567C4-CC11-EE19-A10E-D146CE0C4E71}"/>
          </ac:spMkLst>
        </pc:spChg>
        <pc:spChg chg="mod">
          <ac:chgData name="Hans Storlien" userId="8ddc0d57-1628-40f9-bab8-8a6af75e294c" providerId="ADAL" clId="{ABB90429-0A5F-4781-9D78-6567C1E7F18A}" dt="2025-02-10T08:55:40.518" v="245" actId="20577"/>
          <ac:spMkLst>
            <pc:docMk/>
            <pc:sldMk cId="2613941059" sldId="2147196130"/>
            <ac:spMk id="7" creationId="{C7DDC501-A644-B03C-BFE9-E1B39CFC1C2F}"/>
          </ac:spMkLst>
        </pc:spChg>
      </pc:sldChg>
    </pc:docChg>
  </pc:docChgLst>
  <pc:docChgLst>
    <pc:chgData name="Peter Reppen-Gjelseth" userId="S::peter.reppen-gjelseth@geno.no::02a9ea78-c242-47ba-8c22-bfac2374f303" providerId="AD" clId="Web-{96B6D408-D10C-0851-40C0-F2A0DC407AE0}"/>
    <pc:docChg chg="addSld delSld modSld">
      <pc:chgData name="Peter Reppen-Gjelseth" userId="S::peter.reppen-gjelseth@geno.no::02a9ea78-c242-47ba-8c22-bfac2374f303" providerId="AD" clId="Web-{96B6D408-D10C-0851-40C0-F2A0DC407AE0}" dt="2025-02-03T10:26:29.032" v="42" actId="20577"/>
      <pc:docMkLst>
        <pc:docMk/>
      </pc:docMkLst>
      <pc:sldChg chg="modSp add del">
        <pc:chgData name="Peter Reppen-Gjelseth" userId="S::peter.reppen-gjelseth@geno.no::02a9ea78-c242-47ba-8c22-bfac2374f303" providerId="AD" clId="Web-{96B6D408-D10C-0851-40C0-F2A0DC407AE0}" dt="2025-02-03T10:26:29.032" v="42" actId="20577"/>
        <pc:sldMkLst>
          <pc:docMk/>
          <pc:sldMk cId="0" sldId="256"/>
        </pc:sldMkLst>
        <pc:spChg chg="mod">
          <ac:chgData name="Peter Reppen-Gjelseth" userId="S::peter.reppen-gjelseth@geno.no::02a9ea78-c242-47ba-8c22-bfac2374f303" providerId="AD" clId="Web-{96B6D408-D10C-0851-40C0-F2A0DC407AE0}" dt="2025-02-03T10:26:29.032" v="42" actId="20577"/>
          <ac:spMkLst>
            <pc:docMk/>
            <pc:sldMk cId="0" sldId="256"/>
            <ac:spMk id="36" creationId="{00000000-0000-0000-0000-000000000000}"/>
          </ac:spMkLst>
        </pc:spChg>
        <pc:grpChg chg="mod ord">
          <ac:chgData name="Peter Reppen-Gjelseth" userId="S::peter.reppen-gjelseth@geno.no::02a9ea78-c242-47ba-8c22-bfac2374f303" providerId="AD" clId="Web-{96B6D408-D10C-0851-40C0-F2A0DC407AE0}" dt="2025-02-03T10:20:24.153" v="40"/>
          <ac:grpSpMkLst>
            <pc:docMk/>
            <pc:sldMk cId="0" sldId="256"/>
            <ac:grpSpMk id="14" creationId="{00000000-0000-0000-0000-000000000000}"/>
          </ac:grpSpMkLst>
        </pc:grpChg>
        <pc:grpChg chg="ord">
          <ac:chgData name="Peter Reppen-Gjelseth" userId="S::peter.reppen-gjelseth@geno.no::02a9ea78-c242-47ba-8c22-bfac2374f303" providerId="AD" clId="Web-{96B6D408-D10C-0851-40C0-F2A0DC407AE0}" dt="2025-02-03T10:20:18.668" v="39"/>
          <ac:grpSpMkLst>
            <pc:docMk/>
            <pc:sldMk cId="0" sldId="256"/>
            <ac:grpSpMk id="21" creationId="{00000000-0000-0000-0000-000000000000}"/>
          </ac:grpSpMkLst>
        </pc:grpChg>
      </pc:sldChg>
      <pc:sldChg chg="addSp delSp modSp">
        <pc:chgData name="Peter Reppen-Gjelseth" userId="S::peter.reppen-gjelseth@geno.no::02a9ea78-c242-47ba-8c22-bfac2374f303" providerId="AD" clId="Web-{96B6D408-D10C-0851-40C0-F2A0DC407AE0}" dt="2025-02-03T10:03:44.954" v="5"/>
        <pc:sldMkLst>
          <pc:docMk/>
          <pc:sldMk cId="3721479619" sldId="2147196125"/>
        </pc:sldMkLst>
      </pc:sldChg>
      <pc:sldChg chg="new del">
        <pc:chgData name="Peter Reppen-Gjelseth" userId="S::peter.reppen-gjelseth@geno.no::02a9ea78-c242-47ba-8c22-bfac2374f303" providerId="AD" clId="Web-{96B6D408-D10C-0851-40C0-F2A0DC407AE0}" dt="2025-02-03T10:00:29.811" v="3"/>
        <pc:sldMkLst>
          <pc:docMk/>
          <pc:sldMk cId="855892512" sldId="2147196127"/>
        </pc:sldMkLst>
      </pc:sldChg>
      <pc:sldChg chg="new del">
        <pc:chgData name="Peter Reppen-Gjelseth" userId="S::peter.reppen-gjelseth@geno.no::02a9ea78-c242-47ba-8c22-bfac2374f303" providerId="AD" clId="Web-{96B6D408-D10C-0851-40C0-F2A0DC407AE0}" dt="2025-02-03T10:15:03.008" v="29"/>
        <pc:sldMkLst>
          <pc:docMk/>
          <pc:sldMk cId="1754328332" sldId="2147196127"/>
        </pc:sldMkLst>
      </pc:sldChg>
      <pc:sldChg chg="addSp delSp modSp new add del">
        <pc:chgData name="Peter Reppen-Gjelseth" userId="S::peter.reppen-gjelseth@geno.no::02a9ea78-c242-47ba-8c22-bfac2374f303" providerId="AD" clId="Web-{96B6D408-D10C-0851-40C0-F2A0DC407AE0}" dt="2025-02-03T10:10:59.849" v="26"/>
        <pc:sldMkLst>
          <pc:docMk/>
          <pc:sldMk cId="2483036357" sldId="2147196127"/>
        </pc:sldMkLst>
      </pc:sldChg>
      <pc:sldChg chg="add">
        <pc:chgData name="Peter Reppen-Gjelseth" userId="S::peter.reppen-gjelseth@geno.no::02a9ea78-c242-47ba-8c22-bfac2374f303" providerId="AD" clId="Web-{96B6D408-D10C-0851-40C0-F2A0DC407AE0}" dt="2025-02-03T10:14:58.352" v="28"/>
        <pc:sldMkLst>
          <pc:docMk/>
          <pc:sldMk cId="575874085" sldId="2147196128"/>
        </pc:sldMkLst>
      </pc:sldChg>
      <pc:sldChg chg="new del">
        <pc:chgData name="Peter Reppen-Gjelseth" userId="S::peter.reppen-gjelseth@geno.no::02a9ea78-c242-47ba-8c22-bfac2374f303" providerId="AD" clId="Web-{96B6D408-D10C-0851-40C0-F2A0DC407AE0}" dt="2025-02-03T10:00:27.233" v="2"/>
        <pc:sldMkLst>
          <pc:docMk/>
          <pc:sldMk cId="2930399762" sldId="2147196128"/>
        </pc:sldMkLst>
      </pc:sldChg>
      <pc:sldMasterChg chg="addSldLayout delSldLayout">
        <pc:chgData name="Peter Reppen-Gjelseth" userId="S::peter.reppen-gjelseth@geno.no::02a9ea78-c242-47ba-8c22-bfac2374f303" providerId="AD" clId="Web-{96B6D408-D10C-0851-40C0-F2A0DC407AE0}" dt="2025-02-03T10:10:31.536" v="25"/>
        <pc:sldMasterMkLst>
          <pc:docMk/>
          <pc:sldMasterMk cId="2098239436" sldId="2147483648"/>
        </pc:sldMasterMkLst>
        <pc:sldLayoutChg chg="add del">
          <pc:chgData name="Peter Reppen-Gjelseth" userId="S::peter.reppen-gjelseth@geno.no::02a9ea78-c242-47ba-8c22-bfac2374f303" providerId="AD" clId="Web-{96B6D408-D10C-0851-40C0-F2A0DC407AE0}" dt="2025-02-03T10:10:31.536" v="25"/>
          <pc:sldLayoutMkLst>
            <pc:docMk/>
            <pc:sldMasterMk cId="2098239436" sldId="2147483648"/>
            <pc:sldLayoutMk cId="2166146641" sldId="2147483681"/>
          </pc:sldLayoutMkLst>
        </pc:sldLayoutChg>
      </pc:sldMasterChg>
    </pc:docChg>
  </pc:docChgLst>
  <pc:docChgLst>
    <pc:chgData name="Anne Margrethe Solheim Stormo" userId="S::anne.margrethe.solheim.stormo@geno.no::c3dcac78-3e28-49da-9881-e71d2b0ac267" providerId="AD" clId="Web-{71A5AD34-A8DE-92D5-88DB-75E4E9C22F3A}"/>
    <pc:docChg chg="modSld">
      <pc:chgData name="Anne Margrethe Solheim Stormo" userId="S::anne.margrethe.solheim.stormo@geno.no::c3dcac78-3e28-49da-9881-e71d2b0ac267" providerId="AD" clId="Web-{71A5AD34-A8DE-92D5-88DB-75E4E9C22F3A}" dt="2025-02-10T19:43:31.183" v="49"/>
      <pc:docMkLst>
        <pc:docMk/>
      </pc:docMkLst>
      <pc:sldChg chg="modSp">
        <pc:chgData name="Anne Margrethe Solheim Stormo" userId="S::anne.margrethe.solheim.stormo@geno.no::c3dcac78-3e28-49da-9881-e71d2b0ac267" providerId="AD" clId="Web-{71A5AD34-A8DE-92D5-88DB-75E4E9C22F3A}" dt="2025-02-10T19:38:57.568" v="1" actId="1076"/>
        <pc:sldMkLst>
          <pc:docMk/>
          <pc:sldMk cId="819855874" sldId="5258"/>
        </pc:sldMkLst>
        <pc:picChg chg="mod">
          <ac:chgData name="Anne Margrethe Solheim Stormo" userId="S::anne.margrethe.solheim.stormo@geno.no::c3dcac78-3e28-49da-9881-e71d2b0ac267" providerId="AD" clId="Web-{71A5AD34-A8DE-92D5-88DB-75E4E9C22F3A}" dt="2025-02-10T19:38:57.568" v="1" actId="1076"/>
          <ac:picMkLst>
            <pc:docMk/>
            <pc:sldMk cId="819855874" sldId="5258"/>
            <ac:picMk id="5" creationId="{80527271-D7C3-E3DC-DB2D-52CE2DA83CC3}"/>
          </ac:picMkLst>
        </pc:picChg>
      </pc:sldChg>
      <pc:sldChg chg="modNotes">
        <pc:chgData name="Anne Margrethe Solheim Stormo" userId="S::anne.margrethe.solheim.stormo@geno.no::c3dcac78-3e28-49da-9881-e71d2b0ac267" providerId="AD" clId="Web-{71A5AD34-A8DE-92D5-88DB-75E4E9C22F3A}" dt="2025-02-10T19:43:31.183" v="49"/>
        <pc:sldMkLst>
          <pc:docMk/>
          <pc:sldMk cId="442403912" sldId="2147196126"/>
        </pc:sldMkLst>
      </pc:sldChg>
    </pc:docChg>
  </pc:docChgLst>
  <pc:docChgLst>
    <pc:chgData clId="Web-{AE134524-E52A-BD6C-C5B7-31DBB5E230F2}"/>
    <pc:docChg chg="modSld">
      <pc:chgData name="" userId="" providerId="" clId="Web-{AE134524-E52A-BD6C-C5B7-31DBB5E230F2}" dt="2025-02-08T15:52:45.071" v="0" actId="1076"/>
      <pc:docMkLst>
        <pc:docMk/>
      </pc:docMkLst>
      <pc:sldChg chg="modSp">
        <pc:chgData name="" userId="" providerId="" clId="Web-{AE134524-E52A-BD6C-C5B7-31DBB5E230F2}" dt="2025-02-08T15:52:45.071" v="0" actId="1076"/>
        <pc:sldMkLst>
          <pc:docMk/>
          <pc:sldMk cId="819855874" sldId="5258"/>
        </pc:sldMkLst>
        <pc:picChg chg="mod">
          <ac:chgData name="" userId="" providerId="" clId="Web-{AE134524-E52A-BD6C-C5B7-31DBB5E230F2}" dt="2025-02-08T15:52:45.071" v="0" actId="1076"/>
          <ac:picMkLst>
            <pc:docMk/>
            <pc:sldMk cId="819855874" sldId="5258"/>
            <ac:picMk id="5" creationId="{80527271-D7C3-E3DC-DB2D-52CE2DA83CC3}"/>
          </ac:picMkLst>
        </pc:picChg>
      </pc:sldChg>
    </pc:docChg>
  </pc:docChgLst>
  <pc:docChgLst>
    <pc:chgData name="Peter Reppen-Gjelseth" userId="S::peter.reppen-gjelseth@geno.no::02a9ea78-c242-47ba-8c22-bfac2374f303" providerId="AD" clId="Web-{3695CC05-A2AB-CD42-78F2-DA8949D1DC74}"/>
    <pc:docChg chg="addSld delSld modSld">
      <pc:chgData name="Peter Reppen-Gjelseth" userId="S::peter.reppen-gjelseth@geno.no::02a9ea78-c242-47ba-8c22-bfac2374f303" providerId="AD" clId="Web-{3695CC05-A2AB-CD42-78F2-DA8949D1DC74}" dt="2025-02-03T14:49:17.926" v="285" actId="1076"/>
      <pc:docMkLst>
        <pc:docMk/>
      </pc:docMkLst>
      <pc:sldChg chg="addSp delSp modSp">
        <pc:chgData name="Peter Reppen-Gjelseth" userId="S::peter.reppen-gjelseth@geno.no::02a9ea78-c242-47ba-8c22-bfac2374f303" providerId="AD" clId="Web-{3695CC05-A2AB-CD42-78F2-DA8949D1DC74}" dt="2025-02-03T14:32:44.633" v="267" actId="20577"/>
        <pc:sldMkLst>
          <pc:docMk/>
          <pc:sldMk cId="0" sldId="256"/>
        </pc:sldMkLst>
        <pc:spChg chg="mod">
          <ac:chgData name="Peter Reppen-Gjelseth" userId="S::peter.reppen-gjelseth@geno.no::02a9ea78-c242-47ba-8c22-bfac2374f303" providerId="AD" clId="Web-{3695CC05-A2AB-CD42-78F2-DA8949D1DC74}" dt="2025-02-03T13:35:44.366" v="18"/>
          <ac:spMkLst>
            <pc:docMk/>
            <pc:sldMk cId="0" sldId="256"/>
            <ac:spMk id="5" creationId="{00000000-0000-0000-0000-000000000000}"/>
          </ac:spMkLst>
        </pc:spChg>
        <pc:spChg chg="mod">
          <ac:chgData name="Peter Reppen-Gjelseth" userId="S::peter.reppen-gjelseth@geno.no::02a9ea78-c242-47ba-8c22-bfac2374f303" providerId="AD" clId="Web-{3695CC05-A2AB-CD42-78F2-DA8949D1DC74}" dt="2025-02-03T13:35:44.366" v="19"/>
          <ac:spMkLst>
            <pc:docMk/>
            <pc:sldMk cId="0" sldId="256"/>
            <ac:spMk id="12" creationId="{00000000-0000-0000-0000-000000000000}"/>
          </ac:spMkLst>
        </pc:spChg>
        <pc:spChg chg="mod">
          <ac:chgData name="Peter Reppen-Gjelseth" userId="S::peter.reppen-gjelseth@geno.no::02a9ea78-c242-47ba-8c22-bfac2374f303" providerId="AD" clId="Web-{3695CC05-A2AB-CD42-78F2-DA8949D1DC74}" dt="2025-02-03T13:35:44.366" v="20"/>
          <ac:spMkLst>
            <pc:docMk/>
            <pc:sldMk cId="0" sldId="256"/>
            <ac:spMk id="13" creationId="{00000000-0000-0000-0000-000000000000}"/>
          </ac:spMkLst>
        </pc:spChg>
        <pc:spChg chg="mod">
          <ac:chgData name="Peter Reppen-Gjelseth" userId="S::peter.reppen-gjelseth@geno.no::02a9ea78-c242-47ba-8c22-bfac2374f303" providerId="AD" clId="Web-{3695CC05-A2AB-CD42-78F2-DA8949D1DC74}" dt="2025-02-03T13:35:44.382" v="28"/>
          <ac:spMkLst>
            <pc:docMk/>
            <pc:sldMk cId="0" sldId="256"/>
            <ac:spMk id="19" creationId="{00000000-0000-0000-0000-000000000000}"/>
          </ac:spMkLst>
        </pc:spChg>
        <pc:spChg chg="mod">
          <ac:chgData name="Peter Reppen-Gjelseth" userId="S::peter.reppen-gjelseth@geno.no::02a9ea78-c242-47ba-8c22-bfac2374f303" providerId="AD" clId="Web-{3695CC05-A2AB-CD42-78F2-DA8949D1DC74}" dt="2025-02-03T13:35:44.382" v="32"/>
          <ac:spMkLst>
            <pc:docMk/>
            <pc:sldMk cId="0" sldId="256"/>
            <ac:spMk id="26" creationId="{00000000-0000-0000-0000-000000000000}"/>
          </ac:spMkLst>
        </pc:spChg>
        <pc:spChg chg="mod">
          <ac:chgData name="Peter Reppen-Gjelseth" userId="S::peter.reppen-gjelseth@geno.no::02a9ea78-c242-47ba-8c22-bfac2374f303" providerId="AD" clId="Web-{3695CC05-A2AB-CD42-78F2-DA8949D1DC74}" dt="2025-02-03T13:35:44.382" v="30"/>
          <ac:spMkLst>
            <pc:docMk/>
            <pc:sldMk cId="0" sldId="256"/>
            <ac:spMk id="33" creationId="{00000000-0000-0000-0000-000000000000}"/>
          </ac:spMkLst>
        </pc:spChg>
        <pc:spChg chg="mod">
          <ac:chgData name="Peter Reppen-Gjelseth" userId="S::peter.reppen-gjelseth@geno.no::02a9ea78-c242-47ba-8c22-bfac2374f303" providerId="AD" clId="Web-{3695CC05-A2AB-CD42-78F2-DA8949D1DC74}" dt="2025-02-03T13:35:44.366" v="21"/>
          <ac:spMkLst>
            <pc:docMk/>
            <pc:sldMk cId="0" sldId="256"/>
            <ac:spMk id="36" creationId="{00000000-0000-0000-0000-000000000000}"/>
          </ac:spMkLst>
        </pc:spChg>
        <pc:spChg chg="mod">
          <ac:chgData name="Peter Reppen-Gjelseth" userId="S::peter.reppen-gjelseth@geno.no::02a9ea78-c242-47ba-8c22-bfac2374f303" providerId="AD" clId="Web-{3695CC05-A2AB-CD42-78F2-DA8949D1DC74}" dt="2025-02-03T13:35:44.366" v="22"/>
          <ac:spMkLst>
            <pc:docMk/>
            <pc:sldMk cId="0" sldId="256"/>
            <ac:spMk id="37" creationId="{00000000-0000-0000-0000-000000000000}"/>
          </ac:spMkLst>
        </pc:spChg>
        <pc:spChg chg="mod">
          <ac:chgData name="Peter Reppen-Gjelseth" userId="S::peter.reppen-gjelseth@geno.no::02a9ea78-c242-47ba-8c22-bfac2374f303" providerId="AD" clId="Web-{3695CC05-A2AB-CD42-78F2-DA8949D1DC74}" dt="2025-02-03T13:35:44.366" v="24"/>
          <ac:spMkLst>
            <pc:docMk/>
            <pc:sldMk cId="0" sldId="256"/>
            <ac:spMk id="43" creationId="{00000000-0000-0000-0000-000000000000}"/>
          </ac:spMkLst>
        </pc:spChg>
        <pc:spChg chg="mod">
          <ac:chgData name="Peter Reppen-Gjelseth" userId="S::peter.reppen-gjelseth@geno.no::02a9ea78-c242-47ba-8c22-bfac2374f303" providerId="AD" clId="Web-{3695CC05-A2AB-CD42-78F2-DA8949D1DC74}" dt="2025-02-03T13:35:44.366" v="25"/>
          <ac:spMkLst>
            <pc:docMk/>
            <pc:sldMk cId="0" sldId="256"/>
            <ac:spMk id="48" creationId="{00000000-0000-0000-0000-000000000000}"/>
          </ac:spMkLst>
        </pc:spChg>
        <pc:spChg chg="add mod ord">
          <ac:chgData name="Peter Reppen-Gjelseth" userId="S::peter.reppen-gjelseth@geno.no::02a9ea78-c242-47ba-8c22-bfac2374f303" providerId="AD" clId="Web-{3695CC05-A2AB-CD42-78F2-DA8949D1DC74}" dt="2025-02-03T14:32:44.633" v="267" actId="20577"/>
          <ac:spMkLst>
            <pc:docMk/>
            <pc:sldMk cId="0" sldId="256"/>
            <ac:spMk id="52" creationId="{F12C1425-4093-D5BE-3D19-AEADB06363C4}"/>
          </ac:spMkLst>
        </pc:spChg>
        <pc:spChg chg="add mod">
          <ac:chgData name="Peter Reppen-Gjelseth" userId="S::peter.reppen-gjelseth@geno.no::02a9ea78-c242-47ba-8c22-bfac2374f303" providerId="AD" clId="Web-{3695CC05-A2AB-CD42-78F2-DA8949D1DC74}" dt="2025-02-03T14:32:33.695" v="263" actId="20577"/>
          <ac:spMkLst>
            <pc:docMk/>
            <pc:sldMk cId="0" sldId="256"/>
            <ac:spMk id="55" creationId="{14A3563F-6277-413F-8279-ABD3BAD2CA66}"/>
          </ac:spMkLst>
        </pc:spChg>
        <pc:grpChg chg="mod">
          <ac:chgData name="Peter Reppen-Gjelseth" userId="S::peter.reppen-gjelseth@geno.no::02a9ea78-c242-47ba-8c22-bfac2374f303" providerId="AD" clId="Web-{3695CC05-A2AB-CD42-78F2-DA8949D1DC74}" dt="2025-02-03T13:35:26.116" v="17" actId="1076"/>
          <ac:grpSpMkLst>
            <pc:docMk/>
            <pc:sldMk cId="0" sldId="256"/>
            <ac:grpSpMk id="21" creationId="{00000000-0000-0000-0000-000000000000}"/>
          </ac:grpSpMkLst>
        </pc:grpChg>
        <pc:grpChg chg="mod">
          <ac:chgData name="Peter Reppen-Gjelseth" userId="S::peter.reppen-gjelseth@geno.no::02a9ea78-c242-47ba-8c22-bfac2374f303" providerId="AD" clId="Web-{3695CC05-A2AB-CD42-78F2-DA8949D1DC74}" dt="2025-02-03T13:35:23.334" v="16" actId="1076"/>
          <ac:grpSpMkLst>
            <pc:docMk/>
            <pc:sldMk cId="0" sldId="256"/>
            <ac:grpSpMk id="28" creationId="{00000000-0000-0000-0000-000000000000}"/>
          </ac:grpSpMkLst>
        </pc:grpChg>
      </pc:sldChg>
      <pc:sldChg chg="modSp">
        <pc:chgData name="Peter Reppen-Gjelseth" userId="S::peter.reppen-gjelseth@geno.no::02a9ea78-c242-47ba-8c22-bfac2374f303" providerId="AD" clId="Web-{3695CC05-A2AB-CD42-78F2-DA8949D1DC74}" dt="2025-02-03T14:27:41.374" v="205" actId="1076"/>
        <pc:sldMkLst>
          <pc:docMk/>
          <pc:sldMk cId="613547144" sldId="257"/>
        </pc:sldMkLst>
        <pc:picChg chg="mod">
          <ac:chgData name="Peter Reppen-Gjelseth" userId="S::peter.reppen-gjelseth@geno.no::02a9ea78-c242-47ba-8c22-bfac2374f303" providerId="AD" clId="Web-{3695CC05-A2AB-CD42-78F2-DA8949D1DC74}" dt="2025-02-03T14:27:41.374" v="205" actId="1076"/>
          <ac:picMkLst>
            <pc:docMk/>
            <pc:sldMk cId="613547144" sldId="257"/>
            <ac:picMk id="6" creationId="{4F275168-CDD7-6378-8064-CC6BD860EC11}"/>
          </ac:picMkLst>
        </pc:picChg>
      </pc:sldChg>
      <pc:sldChg chg="addSp delSp modSp">
        <pc:chgData name="Peter Reppen-Gjelseth" userId="S::peter.reppen-gjelseth@geno.no::02a9ea78-c242-47ba-8c22-bfac2374f303" providerId="AD" clId="Web-{3695CC05-A2AB-CD42-78F2-DA8949D1DC74}" dt="2025-02-03T14:40:49.115" v="281" actId="14100"/>
        <pc:sldMkLst>
          <pc:docMk/>
          <pc:sldMk cId="2776252487" sldId="5266"/>
        </pc:sldMkLst>
        <pc:picChg chg="add mod">
          <ac:chgData name="Peter Reppen-Gjelseth" userId="S::peter.reppen-gjelseth@geno.no::02a9ea78-c242-47ba-8c22-bfac2374f303" providerId="AD" clId="Web-{3695CC05-A2AB-CD42-78F2-DA8949D1DC74}" dt="2025-02-03T14:40:49.115" v="281" actId="14100"/>
          <ac:picMkLst>
            <pc:docMk/>
            <pc:sldMk cId="2776252487" sldId="5266"/>
            <ac:picMk id="6" creationId="{DD628A67-5641-37DD-5E42-2C2B28845673}"/>
          </ac:picMkLst>
        </pc:picChg>
      </pc:sldChg>
      <pc:sldChg chg="addSp delSp modSp">
        <pc:chgData name="Peter Reppen-Gjelseth" userId="S::peter.reppen-gjelseth@geno.no::02a9ea78-c242-47ba-8c22-bfac2374f303" providerId="AD" clId="Web-{3695CC05-A2AB-CD42-78F2-DA8949D1DC74}" dt="2025-02-03T14:04:54.540" v="90"/>
        <pc:sldMkLst>
          <pc:docMk/>
          <pc:sldMk cId="1758606276" sldId="838840649"/>
        </pc:sldMkLst>
      </pc:sldChg>
      <pc:sldChg chg="addSp delSp modSp">
        <pc:chgData name="Peter Reppen-Gjelseth" userId="S::peter.reppen-gjelseth@geno.no::02a9ea78-c242-47ba-8c22-bfac2374f303" providerId="AD" clId="Web-{3695CC05-A2AB-CD42-78F2-DA8949D1DC74}" dt="2025-02-03T14:49:17.926" v="285" actId="1076"/>
        <pc:sldMkLst>
          <pc:docMk/>
          <pc:sldMk cId="575874085" sldId="2147196128"/>
        </pc:sldMkLst>
        <pc:spChg chg="ord">
          <ac:chgData name="Peter Reppen-Gjelseth" userId="S::peter.reppen-gjelseth@geno.no::02a9ea78-c242-47ba-8c22-bfac2374f303" providerId="AD" clId="Web-{3695CC05-A2AB-CD42-78F2-DA8949D1DC74}" dt="2025-02-03T14:13:52.476" v="116"/>
          <ac:spMkLst>
            <pc:docMk/>
            <pc:sldMk cId="575874085" sldId="2147196128"/>
            <ac:spMk id="2" creationId="{00000000-0000-0000-0000-000000000000}"/>
          </ac:spMkLst>
        </pc:spChg>
        <pc:spChg chg="ord">
          <ac:chgData name="Peter Reppen-Gjelseth" userId="S::peter.reppen-gjelseth@geno.no::02a9ea78-c242-47ba-8c22-bfac2374f303" providerId="AD" clId="Web-{3695CC05-A2AB-CD42-78F2-DA8949D1DC74}" dt="2025-02-03T14:22:20.506" v="176"/>
          <ac:spMkLst>
            <pc:docMk/>
            <pc:sldMk cId="575874085" sldId="2147196128"/>
            <ac:spMk id="5" creationId="{00000000-0000-0000-0000-000000000000}"/>
          </ac:spMkLst>
        </pc:spChg>
        <pc:spChg chg="mod">
          <ac:chgData name="Peter Reppen-Gjelseth" userId="S::peter.reppen-gjelseth@geno.no::02a9ea78-c242-47ba-8c22-bfac2374f303" providerId="AD" clId="Web-{3695CC05-A2AB-CD42-78F2-DA8949D1DC74}" dt="2025-02-03T14:23:48.665" v="185" actId="1076"/>
          <ac:spMkLst>
            <pc:docMk/>
            <pc:sldMk cId="575874085" sldId="2147196128"/>
            <ac:spMk id="6" creationId="{00000000-0000-0000-0000-000000000000}"/>
          </ac:spMkLst>
        </pc:spChg>
        <pc:spChg chg="mod">
          <ac:chgData name="Peter Reppen-Gjelseth" userId="S::peter.reppen-gjelseth@geno.no::02a9ea78-c242-47ba-8c22-bfac2374f303" providerId="AD" clId="Web-{3695CC05-A2AB-CD42-78F2-DA8949D1DC74}" dt="2025-02-03T14:49:17.926" v="285" actId="1076"/>
          <ac:spMkLst>
            <pc:docMk/>
            <pc:sldMk cId="575874085" sldId="2147196128"/>
            <ac:spMk id="9" creationId="{00000000-0000-0000-0000-000000000000}"/>
          </ac:spMkLst>
        </pc:spChg>
        <pc:spChg chg="mod">
          <ac:chgData name="Peter Reppen-Gjelseth" userId="S::peter.reppen-gjelseth@geno.no::02a9ea78-c242-47ba-8c22-bfac2374f303" providerId="AD" clId="Web-{3695CC05-A2AB-CD42-78F2-DA8949D1DC74}" dt="2025-02-03T13:39:28.685" v="48" actId="20577"/>
          <ac:spMkLst>
            <pc:docMk/>
            <pc:sldMk cId="575874085" sldId="2147196128"/>
            <ac:spMk id="14" creationId="{00000000-0000-0000-0000-000000000000}"/>
          </ac:spMkLst>
        </pc:spChg>
        <pc:spChg chg="mod">
          <ac:chgData name="Peter Reppen-Gjelseth" userId="S::peter.reppen-gjelseth@geno.no::02a9ea78-c242-47ba-8c22-bfac2374f303" providerId="AD" clId="Web-{3695CC05-A2AB-CD42-78F2-DA8949D1DC74}" dt="2025-02-03T14:18:19.015" v="151" actId="1076"/>
          <ac:spMkLst>
            <pc:docMk/>
            <pc:sldMk cId="575874085" sldId="2147196128"/>
            <ac:spMk id="15" creationId="{00000000-0000-0000-0000-000000000000}"/>
          </ac:spMkLst>
        </pc:spChg>
        <pc:spChg chg="mod">
          <ac:chgData name="Peter Reppen-Gjelseth" userId="S::peter.reppen-gjelseth@geno.no::02a9ea78-c242-47ba-8c22-bfac2374f303" providerId="AD" clId="Web-{3695CC05-A2AB-CD42-78F2-DA8949D1DC74}" dt="2025-02-03T14:49:05.769" v="283" actId="1076"/>
          <ac:spMkLst>
            <pc:docMk/>
            <pc:sldMk cId="575874085" sldId="2147196128"/>
            <ac:spMk id="16" creationId="{00000000-0000-0000-0000-000000000000}"/>
          </ac:spMkLst>
        </pc:spChg>
        <pc:spChg chg="mod">
          <ac:chgData name="Peter Reppen-Gjelseth" userId="S::peter.reppen-gjelseth@geno.no::02a9ea78-c242-47ba-8c22-bfac2374f303" providerId="AD" clId="Web-{3695CC05-A2AB-CD42-78F2-DA8949D1DC74}" dt="2025-02-03T14:20:41.285" v="166" actId="20577"/>
          <ac:spMkLst>
            <pc:docMk/>
            <pc:sldMk cId="575874085" sldId="2147196128"/>
            <ac:spMk id="19" creationId="{C0E1B6AC-C043-A48A-4BCD-FCBD81FEE97C}"/>
          </ac:spMkLst>
        </pc:spChg>
        <pc:spChg chg="add mod modVis">
          <ac:chgData name="Peter Reppen-Gjelseth" userId="S::peter.reppen-gjelseth@geno.no::02a9ea78-c242-47ba-8c22-bfac2374f303" providerId="AD" clId="Web-{3695CC05-A2AB-CD42-78F2-DA8949D1DC74}" dt="2025-02-03T14:24:43.432" v="188"/>
          <ac:spMkLst>
            <pc:docMk/>
            <pc:sldMk cId="575874085" sldId="2147196128"/>
            <ac:spMk id="23" creationId="{A39CEF78-D35F-DE60-E53D-F9884B9DDB0F}"/>
          </ac:spMkLst>
        </pc:spChg>
        <pc:spChg chg="add mod ord">
          <ac:chgData name="Peter Reppen-Gjelseth" userId="S::peter.reppen-gjelseth@geno.no::02a9ea78-c242-47ba-8c22-bfac2374f303" providerId="AD" clId="Web-{3695CC05-A2AB-CD42-78F2-DA8949D1DC74}" dt="2025-02-03T14:49:14.145" v="284" actId="1076"/>
          <ac:spMkLst>
            <pc:docMk/>
            <pc:sldMk cId="575874085" sldId="2147196128"/>
            <ac:spMk id="25" creationId="{6518257A-A916-A340-4375-A73027A3FEE4}"/>
          </ac:spMkLst>
        </pc:spChg>
        <pc:spChg chg="add mod ord">
          <ac:chgData name="Peter Reppen-Gjelseth" userId="S::peter.reppen-gjelseth@geno.no::02a9ea78-c242-47ba-8c22-bfac2374f303" providerId="AD" clId="Web-{3695CC05-A2AB-CD42-78F2-DA8949D1DC74}" dt="2025-02-03T14:17:46.530" v="148"/>
          <ac:spMkLst>
            <pc:docMk/>
            <pc:sldMk cId="575874085" sldId="2147196128"/>
            <ac:spMk id="27" creationId="{DB4FB2CC-472F-6AD1-3AEF-89A675960DF7}"/>
          </ac:spMkLst>
        </pc:spChg>
        <pc:spChg chg="add mod ord">
          <ac:chgData name="Peter Reppen-Gjelseth" userId="S::peter.reppen-gjelseth@geno.no::02a9ea78-c242-47ba-8c22-bfac2374f303" providerId="AD" clId="Web-{3695CC05-A2AB-CD42-78F2-DA8949D1DC74}" dt="2025-02-03T14:22:44.350" v="178" actId="14100"/>
          <ac:spMkLst>
            <pc:docMk/>
            <pc:sldMk cId="575874085" sldId="2147196128"/>
            <ac:spMk id="28" creationId="{9A42CBA3-03A5-B718-3AC0-B2A15FFE1229}"/>
          </ac:spMkLst>
        </pc:spChg>
        <pc:spChg chg="add mod">
          <ac:chgData name="Peter Reppen-Gjelseth" userId="S::peter.reppen-gjelseth@geno.no::02a9ea78-c242-47ba-8c22-bfac2374f303" providerId="AD" clId="Web-{3695CC05-A2AB-CD42-78F2-DA8949D1DC74}" dt="2025-02-03T14:26:55.279" v="204" actId="1076"/>
          <ac:spMkLst>
            <pc:docMk/>
            <pc:sldMk cId="575874085" sldId="2147196128"/>
            <ac:spMk id="30" creationId="{D0B7B6E6-A2F4-7341-5B9A-ADA6DEB3179A}"/>
          </ac:spMkLst>
        </pc:spChg>
      </pc:sldChg>
      <pc:sldChg chg="addSp delSp modSp new del">
        <pc:chgData name="Peter Reppen-Gjelseth" userId="S::peter.reppen-gjelseth@geno.no::02a9ea78-c242-47ba-8c22-bfac2374f303" providerId="AD" clId="Web-{3695CC05-A2AB-CD42-78F2-DA8949D1DC74}" dt="2025-02-03T14:00:51.205" v="87"/>
        <pc:sldMkLst>
          <pc:docMk/>
          <pc:sldMk cId="3851328232" sldId="2147196129"/>
        </pc:sldMkLst>
      </pc:sldChg>
      <pc:sldChg chg="add del">
        <pc:chgData name="Peter Reppen-Gjelseth" userId="S::peter.reppen-gjelseth@geno.no::02a9ea78-c242-47ba-8c22-bfac2374f303" providerId="AD" clId="Web-{3695CC05-A2AB-CD42-78F2-DA8949D1DC74}" dt="2025-02-03T13:57:18.574" v="83"/>
        <pc:sldMkLst>
          <pc:docMk/>
          <pc:sldMk cId="195650725" sldId="2147196130"/>
        </pc:sldMkLst>
      </pc:sldChg>
      <pc:sldChg chg="new del">
        <pc:chgData name="Peter Reppen-Gjelseth" userId="S::peter.reppen-gjelseth@geno.no::02a9ea78-c242-47ba-8c22-bfac2374f303" providerId="AD" clId="Web-{3695CC05-A2AB-CD42-78F2-DA8949D1DC74}" dt="2025-02-03T13:47:43.152" v="64"/>
        <pc:sldMkLst>
          <pc:docMk/>
          <pc:sldMk cId="1752672900" sldId="2147196130"/>
        </pc:sldMkLst>
      </pc:sldChg>
      <pc:sldChg chg="add del">
        <pc:chgData name="Peter Reppen-Gjelseth" userId="S::peter.reppen-gjelseth@geno.no::02a9ea78-c242-47ba-8c22-bfac2374f303" providerId="AD" clId="Web-{3695CC05-A2AB-CD42-78F2-DA8949D1DC74}" dt="2025-02-03T13:56:41.635" v="79"/>
        <pc:sldMkLst>
          <pc:docMk/>
          <pc:sldMk cId="1889875388" sldId="2147196130"/>
        </pc:sldMkLst>
      </pc:sldChg>
      <pc:sldChg chg="add del">
        <pc:chgData name="Peter Reppen-Gjelseth" userId="S::peter.reppen-gjelseth@geno.no::02a9ea78-c242-47ba-8c22-bfac2374f303" providerId="AD" clId="Web-{3695CC05-A2AB-CD42-78F2-DA8949D1DC74}" dt="2025-02-03T13:59:33.765" v="85"/>
        <pc:sldMkLst>
          <pc:docMk/>
          <pc:sldMk cId="3089140996" sldId="2147196130"/>
        </pc:sldMkLst>
      </pc:sldChg>
      <pc:sldChg chg="add del">
        <pc:chgData name="Peter Reppen-Gjelseth" userId="S::peter.reppen-gjelseth@geno.no::02a9ea78-c242-47ba-8c22-bfac2374f303" providerId="AD" clId="Web-{3695CC05-A2AB-CD42-78F2-DA8949D1DC74}" dt="2025-02-03T13:56:57.933" v="81"/>
        <pc:sldMkLst>
          <pc:docMk/>
          <pc:sldMk cId="3776689133" sldId="2147196130"/>
        </pc:sldMkLst>
      </pc:sldChg>
    </pc:docChg>
  </pc:docChgLst>
  <pc:docChgLst>
    <pc:chgData name="Lars Skramstad" userId="93f06dbd-72e6-48db-991c-35ad0bddb703" providerId="ADAL" clId="{3023795F-EFA7-4355-BE7D-8BBA8BC70FE1}"/>
    <pc:docChg chg="undo custSel modSld">
      <pc:chgData name="Lars Skramstad" userId="93f06dbd-72e6-48db-991c-35ad0bddb703" providerId="ADAL" clId="{3023795F-EFA7-4355-BE7D-8BBA8BC70FE1}" dt="2025-02-10T21:30:12.682" v="2820" actId="20577"/>
      <pc:docMkLst>
        <pc:docMk/>
      </pc:docMkLst>
      <pc:sldChg chg="addSp delSp modSp mod modClrScheme chgLayout modNotesTx">
        <pc:chgData name="Lars Skramstad" userId="93f06dbd-72e6-48db-991c-35ad0bddb703" providerId="ADAL" clId="{3023795F-EFA7-4355-BE7D-8BBA8BC70FE1}" dt="2025-02-10T21:30:12.682" v="2820" actId="20577"/>
        <pc:sldMkLst>
          <pc:docMk/>
          <pc:sldMk cId="442403912" sldId="2147196126"/>
        </pc:sldMkLst>
        <pc:spChg chg="add mod">
          <ac:chgData name="Lars Skramstad" userId="93f06dbd-72e6-48db-991c-35ad0bddb703" providerId="ADAL" clId="{3023795F-EFA7-4355-BE7D-8BBA8BC70FE1}" dt="2025-02-10T21:00:22.618" v="2810" actId="403"/>
          <ac:spMkLst>
            <pc:docMk/>
            <pc:sldMk cId="442403912" sldId="2147196126"/>
            <ac:spMk id="14" creationId="{A7AFB56B-C9F0-532F-C97B-0425D0C41A95}"/>
          </ac:spMkLst>
        </pc:spChg>
        <pc:picChg chg="add mod">
          <ac:chgData name="Lars Skramstad" userId="93f06dbd-72e6-48db-991c-35ad0bddb703" providerId="ADAL" clId="{3023795F-EFA7-4355-BE7D-8BBA8BC70FE1}" dt="2025-02-10T20:58:07.726" v="2722" actId="14100"/>
          <ac:picMkLst>
            <pc:docMk/>
            <pc:sldMk cId="442403912" sldId="2147196126"/>
            <ac:picMk id="17" creationId="{AE587B42-D831-3698-12B0-C4B3CE9987E7}"/>
          </ac:picMkLst>
        </pc:picChg>
      </pc:sldChg>
    </pc:docChg>
  </pc:docChgLst>
  <pc:docChgLst>
    <pc:chgData name="Ingunn Nævdal" userId="S::ingunn.nevdal@geno.no::d941b68e-bb43-4341-8cac-c31416294e09" providerId="AD" clId="Web-{F43F51B1-58B2-6AC4-586C-6D12ED7C1E22}"/>
    <pc:docChg chg="modSld">
      <pc:chgData name="Ingunn Nævdal" userId="S::ingunn.nevdal@geno.no::d941b68e-bb43-4341-8cac-c31416294e09" providerId="AD" clId="Web-{F43F51B1-58B2-6AC4-586C-6D12ED7C1E22}" dt="2025-02-04T14:09:11.292" v="4" actId="14100"/>
      <pc:docMkLst>
        <pc:docMk/>
      </pc:docMkLst>
      <pc:sldChg chg="modSp">
        <pc:chgData name="Ingunn Nævdal" userId="S::ingunn.nevdal@geno.no::d941b68e-bb43-4341-8cac-c31416294e09" providerId="AD" clId="Web-{F43F51B1-58B2-6AC4-586C-6D12ED7C1E22}" dt="2025-02-04T14:09:11.292" v="4" actId="14100"/>
        <pc:sldMkLst>
          <pc:docMk/>
          <pc:sldMk cId="2776252487" sldId="5266"/>
        </pc:sldMkLst>
        <pc:spChg chg="mod">
          <ac:chgData name="Ingunn Nævdal" userId="S::ingunn.nevdal@geno.no::d941b68e-bb43-4341-8cac-c31416294e09" providerId="AD" clId="Web-{F43F51B1-58B2-6AC4-586C-6D12ED7C1E22}" dt="2025-02-04T14:09:11.292" v="4" actId="14100"/>
          <ac:spMkLst>
            <pc:docMk/>
            <pc:sldMk cId="2776252487" sldId="5266"/>
            <ac:spMk id="16" creationId="{EA358EB7-DA35-CACF-D3E5-3BFA12D02AED}"/>
          </ac:spMkLst>
        </pc:spChg>
        <pc:picChg chg="mod">
          <ac:chgData name="Ingunn Nævdal" userId="S::ingunn.nevdal@geno.no::d941b68e-bb43-4341-8cac-c31416294e09" providerId="AD" clId="Web-{F43F51B1-58B2-6AC4-586C-6D12ED7C1E22}" dt="2025-02-04T13:31:57.149" v="0" actId="1076"/>
          <ac:picMkLst>
            <pc:docMk/>
            <pc:sldMk cId="2776252487" sldId="5266"/>
            <ac:picMk id="6" creationId="{DD628A67-5641-37DD-5E42-2C2B28845673}"/>
          </ac:picMkLst>
        </pc:picChg>
      </pc:sldChg>
    </pc:docChg>
  </pc:docChgLst>
  <pc:docChgLst>
    <pc:chgData name="Eva Husaas" userId="S::eva.husaas@geno.no::6f8a12ad-71c1-4b9c-8285-6636a7e352e5" providerId="AD" clId="Web-{8E0CD427-5C85-C1BC-BFBA-CC7778F0ABD0}"/>
    <pc:docChg chg="modSld">
      <pc:chgData name="Eva Husaas" userId="S::eva.husaas@geno.no::6f8a12ad-71c1-4b9c-8285-6636a7e352e5" providerId="AD" clId="Web-{8E0CD427-5C85-C1BC-BFBA-CC7778F0ABD0}" dt="2025-02-06T13:43:05.208" v="26" actId="1076"/>
      <pc:docMkLst>
        <pc:docMk/>
      </pc:docMkLst>
      <pc:sldChg chg="addSp delSp modSp">
        <pc:chgData name="Eva Husaas" userId="S::eva.husaas@geno.no::6f8a12ad-71c1-4b9c-8285-6636a7e352e5" providerId="AD" clId="Web-{8E0CD427-5C85-C1BC-BFBA-CC7778F0ABD0}" dt="2025-02-06T13:43:05.208" v="26" actId="1076"/>
        <pc:sldMkLst>
          <pc:docMk/>
          <pc:sldMk cId="575874085" sldId="2147196128"/>
        </pc:sldMkLst>
        <pc:spChg chg="mod">
          <ac:chgData name="Eva Husaas" userId="S::eva.husaas@geno.no::6f8a12ad-71c1-4b9c-8285-6636a7e352e5" providerId="AD" clId="Web-{8E0CD427-5C85-C1BC-BFBA-CC7778F0ABD0}" dt="2025-02-06T13:43:05.208" v="26" actId="1076"/>
          <ac:spMkLst>
            <pc:docMk/>
            <pc:sldMk cId="575874085" sldId="2147196128"/>
            <ac:spMk id="12" creationId="{00000000-0000-0000-0000-000000000000}"/>
          </ac:spMkLst>
        </pc:spChg>
        <pc:picChg chg="add mod ord">
          <ac:chgData name="Eva Husaas" userId="S::eva.husaas@geno.no::6f8a12ad-71c1-4b9c-8285-6636a7e352e5" providerId="AD" clId="Web-{8E0CD427-5C85-C1BC-BFBA-CC7778F0ABD0}" dt="2025-02-06T13:39:57.224" v="18" actId="14100"/>
          <ac:picMkLst>
            <pc:docMk/>
            <pc:sldMk cId="575874085" sldId="2147196128"/>
            <ac:picMk id="18" creationId="{73DBC19A-8803-26D0-4FF1-CE1D3542BF1C}"/>
          </ac:picMkLst>
        </pc:picChg>
        <pc:picChg chg="add mod modCrop">
          <ac:chgData name="Eva Husaas" userId="S::eva.husaas@geno.no::6f8a12ad-71c1-4b9c-8285-6636a7e352e5" providerId="AD" clId="Web-{8E0CD427-5C85-C1BC-BFBA-CC7778F0ABD0}" dt="2025-02-06T13:42:50.880" v="25"/>
          <ac:picMkLst>
            <pc:docMk/>
            <pc:sldMk cId="575874085" sldId="2147196128"/>
            <ac:picMk id="21" creationId="{B0E5198D-B7E5-D16A-E25A-9CA42B3B1FC2}"/>
          </ac:picMkLst>
        </pc:picChg>
      </pc:sldChg>
    </pc:docChg>
  </pc:docChgLst>
  <pc:docChgLst>
    <pc:chgData name="Hans Storlien" userId="S::hans.storlien@geno.no::8ddc0d57-1628-40f9-bab8-8a6af75e294c" providerId="AD" clId="Web-{A0AAAAF4-1DEA-070B-7DF8-88B75968CCD8}"/>
    <pc:docChg chg="modSld">
      <pc:chgData name="Hans Storlien" userId="S::hans.storlien@geno.no::8ddc0d57-1628-40f9-bab8-8a6af75e294c" providerId="AD" clId="Web-{A0AAAAF4-1DEA-070B-7DF8-88B75968CCD8}" dt="2025-02-04T13:51:49.398" v="513"/>
      <pc:docMkLst>
        <pc:docMk/>
      </pc:docMkLst>
      <pc:sldChg chg="modNotes">
        <pc:chgData name="Hans Storlien" userId="S::hans.storlien@geno.no::8ddc0d57-1628-40f9-bab8-8a6af75e294c" providerId="AD" clId="Web-{A0AAAAF4-1DEA-070B-7DF8-88B75968CCD8}" dt="2025-02-04T13:51:49.398" v="513"/>
        <pc:sldMkLst>
          <pc:docMk/>
          <pc:sldMk cId="4224841174" sldId="5281"/>
        </pc:sldMkLst>
      </pc:sldChg>
    </pc:docChg>
  </pc:docChgLst>
  <pc:docChgLst>
    <pc:chgData name="Oda Christensen" userId="3f495fae-0d6d-44b7-b01d-421bfbdecf10" providerId="ADAL" clId="{79BBEBD6-9E76-F94D-AF8F-00433A13A57D}"/>
    <pc:docChg chg="custSel addSld modSld">
      <pc:chgData name="Oda Christensen" userId="3f495fae-0d6d-44b7-b01d-421bfbdecf10" providerId="ADAL" clId="{79BBEBD6-9E76-F94D-AF8F-00433A13A57D}" dt="2025-02-06T14:24:09.169" v="69" actId="1076"/>
      <pc:docMkLst>
        <pc:docMk/>
      </pc:docMkLst>
      <pc:sldChg chg="addSp delSp modSp new mod">
        <pc:chgData name="Oda Christensen" userId="3f495fae-0d6d-44b7-b01d-421bfbdecf10" providerId="ADAL" clId="{79BBEBD6-9E76-F94D-AF8F-00433A13A57D}" dt="2025-02-06T14:24:09.169" v="69" actId="1076"/>
        <pc:sldMkLst>
          <pc:docMk/>
          <pc:sldMk cId="3335407401" sldId="2147196129"/>
        </pc:sldMkLst>
      </pc:sldChg>
    </pc:docChg>
  </pc:docChgLst>
  <pc:docChgLst>
    <pc:chgData name="Eva Husaas" userId="S::eva.husaas@geno.no::6f8a12ad-71c1-4b9c-8285-6636a7e352e5" providerId="AD" clId="Web-{E44E2119-1B3A-9E0D-133D-BB8096012D3E}"/>
    <pc:docChg chg="modSld">
      <pc:chgData name="Eva Husaas" userId="S::eva.husaas@geno.no::6f8a12ad-71c1-4b9c-8285-6636a7e352e5" providerId="AD" clId="Web-{E44E2119-1B3A-9E0D-133D-BB8096012D3E}" dt="2025-02-06T13:59:44.510" v="1"/>
      <pc:docMkLst>
        <pc:docMk/>
      </pc:docMkLst>
      <pc:sldChg chg="modNotes">
        <pc:chgData name="Eva Husaas" userId="S::eva.husaas@geno.no::6f8a12ad-71c1-4b9c-8285-6636a7e352e5" providerId="AD" clId="Web-{E44E2119-1B3A-9E0D-133D-BB8096012D3E}" dt="2025-02-06T13:59:44.510" v="1"/>
        <pc:sldMkLst>
          <pc:docMk/>
          <pc:sldMk cId="575874085" sldId="2147196128"/>
        </pc:sldMkLst>
      </pc:sldChg>
    </pc:docChg>
  </pc:docChgLst>
  <pc:docChgLst>
    <pc:chgData name="Håvard Melbo Tajet" userId="09c8f99f-71a8-446b-a19a-b6715aba6a76" providerId="ADAL" clId="{D710E87B-918B-45E1-B7BE-249E70844C9F}"/>
    <pc:docChg chg="undo custSel addSld delSld modSld">
      <pc:chgData name="Håvard Melbo Tajet" userId="09c8f99f-71a8-446b-a19a-b6715aba6a76" providerId="ADAL" clId="{D710E87B-918B-45E1-B7BE-249E70844C9F}" dt="2025-02-12T08:34:24.177" v="531" actId="1076"/>
      <pc:docMkLst>
        <pc:docMk/>
      </pc:docMkLst>
      <pc:sldChg chg="addSp delSp modSp new mod modNotesTx">
        <pc:chgData name="Håvard Melbo Tajet" userId="09c8f99f-71a8-446b-a19a-b6715aba6a76" providerId="ADAL" clId="{D710E87B-918B-45E1-B7BE-249E70844C9F}" dt="2025-02-12T08:34:24.177" v="531" actId="1076"/>
        <pc:sldMkLst>
          <pc:docMk/>
          <pc:sldMk cId="448850940" sldId="2147196131"/>
        </pc:sldMkLst>
        <pc:spChg chg="mod">
          <ac:chgData name="Håvard Melbo Tajet" userId="09c8f99f-71a8-446b-a19a-b6715aba6a76" providerId="ADAL" clId="{D710E87B-918B-45E1-B7BE-249E70844C9F}" dt="2025-02-12T08:31:52.391" v="513" actId="20577"/>
          <ac:spMkLst>
            <pc:docMk/>
            <pc:sldMk cId="448850940" sldId="2147196131"/>
            <ac:spMk id="2" creationId="{EC3323DC-247A-1B26-5123-E6A5A66AFA44}"/>
          </ac:spMkLst>
        </pc:spChg>
        <pc:spChg chg="del">
          <ac:chgData name="Håvard Melbo Tajet" userId="09c8f99f-71a8-446b-a19a-b6715aba6a76" providerId="ADAL" clId="{D710E87B-918B-45E1-B7BE-249E70844C9F}" dt="2025-02-12T08:18:08.025" v="3"/>
          <ac:spMkLst>
            <pc:docMk/>
            <pc:sldMk cId="448850940" sldId="2147196131"/>
            <ac:spMk id="3" creationId="{72E01E75-9FC8-6B13-3CFF-13F19D346DED}"/>
          </ac:spMkLst>
        </pc:spChg>
        <pc:spChg chg="add del mod">
          <ac:chgData name="Håvard Melbo Tajet" userId="09c8f99f-71a8-446b-a19a-b6715aba6a76" providerId="ADAL" clId="{D710E87B-918B-45E1-B7BE-249E70844C9F}" dt="2025-02-12T08:20:40.189" v="20" actId="478"/>
          <ac:spMkLst>
            <pc:docMk/>
            <pc:sldMk cId="448850940" sldId="2147196131"/>
            <ac:spMk id="4" creationId="{D5D5719C-F70F-F811-7F22-3D0E1D52C015}"/>
          </ac:spMkLst>
        </pc:spChg>
        <pc:spChg chg="add mod">
          <ac:chgData name="Håvard Melbo Tajet" userId="09c8f99f-71a8-446b-a19a-b6715aba6a76" providerId="ADAL" clId="{D710E87B-918B-45E1-B7BE-249E70844C9F}" dt="2025-02-12T08:32:26.532" v="526" actId="20577"/>
          <ac:spMkLst>
            <pc:docMk/>
            <pc:sldMk cId="448850940" sldId="2147196131"/>
            <ac:spMk id="7" creationId="{B0A1E80E-A4AD-421A-A422-2249B17179E5}"/>
          </ac:spMkLst>
        </pc:spChg>
        <pc:picChg chg="add mod">
          <ac:chgData name="Håvard Melbo Tajet" userId="09c8f99f-71a8-446b-a19a-b6715aba6a76" providerId="ADAL" clId="{D710E87B-918B-45E1-B7BE-249E70844C9F}" dt="2025-02-12T08:34:24.177" v="531" actId="1076"/>
          <ac:picMkLst>
            <pc:docMk/>
            <pc:sldMk cId="448850940" sldId="2147196131"/>
            <ac:picMk id="6" creationId="{7E789BF9-B481-63C2-E2CC-D3FE98DCA173}"/>
          </ac:picMkLst>
        </pc:picChg>
        <pc:picChg chg="add del mod">
          <ac:chgData name="Håvard Melbo Tajet" userId="09c8f99f-71a8-446b-a19a-b6715aba6a76" providerId="ADAL" clId="{D710E87B-918B-45E1-B7BE-249E70844C9F}" dt="2025-02-12T08:20:27.220" v="18" actId="478"/>
          <ac:picMkLst>
            <pc:docMk/>
            <pc:sldMk cId="448850940" sldId="2147196131"/>
            <ac:picMk id="1026" creationId="{698CDDBE-FF74-48EF-17DB-6BCDFE83FAEA}"/>
          </ac:picMkLst>
        </pc:picChg>
        <pc:picChg chg="add del mod">
          <ac:chgData name="Håvard Melbo Tajet" userId="09c8f99f-71a8-446b-a19a-b6715aba6a76" providerId="ADAL" clId="{D710E87B-918B-45E1-B7BE-249E70844C9F}" dt="2025-02-12T08:23:13.682" v="27" actId="478"/>
          <ac:picMkLst>
            <pc:docMk/>
            <pc:sldMk cId="448850940" sldId="2147196131"/>
            <ac:picMk id="1028" creationId="{423267C8-FE5D-CF9B-01C5-CAA40CB865A5}"/>
          </ac:picMkLst>
        </pc:picChg>
        <pc:picChg chg="add del">
          <ac:chgData name="Håvard Melbo Tajet" userId="09c8f99f-71a8-446b-a19a-b6715aba6a76" providerId="ADAL" clId="{D710E87B-918B-45E1-B7BE-249E70844C9F}" dt="2025-02-12T08:20:14.279" v="15" actId="478"/>
          <ac:picMkLst>
            <pc:docMk/>
            <pc:sldMk cId="448850940" sldId="2147196131"/>
            <ac:picMk id="1030" creationId="{2189E34D-63CA-F24C-8E7F-7A938AE20B37}"/>
          </ac:picMkLst>
        </pc:picChg>
        <pc:picChg chg="add mod">
          <ac:chgData name="Håvard Melbo Tajet" userId="09c8f99f-71a8-446b-a19a-b6715aba6a76" providerId="ADAL" clId="{D710E87B-918B-45E1-B7BE-249E70844C9F}" dt="2025-02-12T08:33:01.924" v="529" actId="14100"/>
          <ac:picMkLst>
            <pc:docMk/>
            <pc:sldMk cId="448850940" sldId="2147196131"/>
            <ac:picMk id="1032" creationId="{9934614B-7975-EFEE-C739-0C3D7EF1C6F2}"/>
          </ac:picMkLst>
        </pc:picChg>
        <pc:picChg chg="add mod">
          <ac:chgData name="Håvard Melbo Tajet" userId="09c8f99f-71a8-446b-a19a-b6715aba6a76" providerId="ADAL" clId="{D710E87B-918B-45E1-B7BE-249E70844C9F}" dt="2025-02-12T08:33:05.723" v="530" actId="14100"/>
          <ac:picMkLst>
            <pc:docMk/>
            <pc:sldMk cId="448850940" sldId="2147196131"/>
            <ac:picMk id="1034" creationId="{8A62E115-9C46-DDFE-3A00-0913D407413E}"/>
          </ac:picMkLst>
        </pc:picChg>
      </pc:sldChg>
      <pc:sldChg chg="new del">
        <pc:chgData name="Håvard Melbo Tajet" userId="09c8f99f-71a8-446b-a19a-b6715aba6a76" providerId="ADAL" clId="{D710E87B-918B-45E1-B7BE-249E70844C9F}" dt="2025-02-12T08:16:50.417" v="1" actId="680"/>
        <pc:sldMkLst>
          <pc:docMk/>
          <pc:sldMk cId="4268449739" sldId="2147196131"/>
        </pc:sldMkLst>
      </pc:sldChg>
    </pc:docChg>
  </pc:docChgLst>
  <pc:docChgLst>
    <pc:chgData name="Idar Dombestein" userId="S::idar.dombestein@geno.no::38cd6474-b12f-48a9-9935-6a755360f510" providerId="AD" clId="Web-{AE134524-E52A-BD6C-C5B7-31DBB5E230F2}"/>
    <pc:docChg chg="modSld">
      <pc:chgData name="Idar Dombestein" userId="S::idar.dombestein@geno.no::38cd6474-b12f-48a9-9935-6a755360f510" providerId="AD" clId="Web-{AE134524-E52A-BD6C-C5B7-31DBB5E230F2}" dt="2025-02-08T15:55:04.323" v="1" actId="1076"/>
      <pc:docMkLst>
        <pc:docMk/>
      </pc:docMkLst>
      <pc:sldChg chg="modSp">
        <pc:chgData name="Idar Dombestein" userId="S::idar.dombestein@geno.no::38cd6474-b12f-48a9-9935-6a755360f510" providerId="AD" clId="Web-{AE134524-E52A-BD6C-C5B7-31DBB5E230F2}" dt="2025-02-08T15:55:04.323" v="1" actId="1076"/>
        <pc:sldMkLst>
          <pc:docMk/>
          <pc:sldMk cId="0" sldId="256"/>
        </pc:sldMkLst>
        <pc:picChg chg="mod">
          <ac:chgData name="Idar Dombestein" userId="S::idar.dombestein@geno.no::38cd6474-b12f-48a9-9935-6a755360f510" providerId="AD" clId="Web-{AE134524-E52A-BD6C-C5B7-31DBB5E230F2}" dt="2025-02-08T15:55:04.323" v="1" actId="1076"/>
          <ac:picMkLst>
            <pc:docMk/>
            <pc:sldMk cId="0" sldId="256"/>
            <ac:picMk id="71" creationId="{D6D1A658-99EB-EF83-0B73-B511B2DC09A7}"/>
          </ac:picMkLst>
        </pc:picChg>
      </pc:sldChg>
      <pc:sldChg chg="modSp">
        <pc:chgData name="Idar Dombestein" userId="S::idar.dombestein@geno.no::38cd6474-b12f-48a9-9935-6a755360f510" providerId="AD" clId="Web-{AE134524-E52A-BD6C-C5B7-31DBB5E230F2}" dt="2025-02-08T15:54:28.432" v="0" actId="1076"/>
        <pc:sldMkLst>
          <pc:docMk/>
          <pc:sldMk cId="878317269" sldId="5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132074-F3BC-4693-9CCC-7F17B710BF17}"/>
              </a:ext>
            </a:extLst>
          </p:cNvPr>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nb-NO"/>
          </a:p>
        </p:txBody>
      </p:sp>
      <p:sp>
        <p:nvSpPr>
          <p:cNvPr id="3" name="Date Placeholder 2">
            <a:extLst>
              <a:ext uri="{FF2B5EF4-FFF2-40B4-BE49-F238E27FC236}">
                <a16:creationId xmlns:a16="http://schemas.microsoft.com/office/drawing/2014/main" id="{973C7365-C3B2-4F5D-8DDA-8209AF02261B}"/>
              </a:ext>
            </a:extLst>
          </p:cNvPr>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1276C801-B927-4DBF-AAE4-5D1D0B542370}" type="datetimeFigureOut">
              <a:rPr lang="nb-NO" smtClean="0"/>
              <a:t>12.02.2025</a:t>
            </a:fld>
            <a:endParaRPr lang="nb-NO"/>
          </a:p>
        </p:txBody>
      </p:sp>
      <p:sp>
        <p:nvSpPr>
          <p:cNvPr id="4" name="Footer Placeholder 3">
            <a:extLst>
              <a:ext uri="{FF2B5EF4-FFF2-40B4-BE49-F238E27FC236}">
                <a16:creationId xmlns:a16="http://schemas.microsoft.com/office/drawing/2014/main" id="{6322445C-52BC-4C09-83B3-5538DE59F3A7}"/>
              </a:ext>
            </a:extLst>
          </p:cNvPr>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1B89863E-5D33-4271-BC93-C9C9FB927A6F}"/>
              </a:ext>
            </a:extLst>
          </p:cNvPr>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E4C2C5F9-41EA-4A5C-8D6A-645296A7473B}" type="slidenum">
              <a:rPr lang="nb-NO" smtClean="0"/>
              <a:t>‹#›</a:t>
            </a:fld>
            <a:endParaRPr lang="nb-NO"/>
          </a:p>
        </p:txBody>
      </p:sp>
    </p:spTree>
    <p:extLst>
      <p:ext uri="{BB962C8B-B14F-4D97-AF65-F5344CB8AC3E}">
        <p14:creationId xmlns:p14="http://schemas.microsoft.com/office/powerpoint/2010/main" val="616918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nb-NO"/>
          </a:p>
        </p:txBody>
      </p:sp>
      <p:sp>
        <p:nvSpPr>
          <p:cNvPr id="3" name="Date Placeholder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FD8831CA-3E13-4A4F-9089-D0C75AAC5B9E}" type="datetimeFigureOut">
              <a:rPr lang="nb-NO" smtClean="0"/>
              <a:t>12.02.2025</a:t>
            </a:fld>
            <a:endParaRPr lang="nb-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nb-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nb-NO"/>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72C22E3A-15D5-4BA3-88D4-C5E70D73FD4D}" type="slidenum">
              <a:rPr lang="nb-NO" smtClean="0"/>
              <a:t>‹#›</a:t>
            </a:fld>
            <a:endParaRPr lang="nb-NO"/>
          </a:p>
        </p:txBody>
      </p:sp>
    </p:spTree>
    <p:extLst>
      <p:ext uri="{BB962C8B-B14F-4D97-AF65-F5344CB8AC3E}">
        <p14:creationId xmlns:p14="http://schemas.microsoft.com/office/powerpoint/2010/main" val="109258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 til </a:t>
            </a:r>
            <a:r>
              <a:rPr lang="nb-NO" err="1"/>
              <a:t>Geno</a:t>
            </a:r>
            <a:r>
              <a:rPr lang="nb-NO"/>
              <a:t> sin presentasjon i års-samlingene. </a:t>
            </a:r>
          </a:p>
          <a:p>
            <a:endParaRPr lang="nb-NO"/>
          </a:p>
          <a:p>
            <a:r>
              <a:rPr lang="nb-NO"/>
              <a:t>Bildet er tatt hos Janne Espedal, </a:t>
            </a:r>
            <a:r>
              <a:rPr lang="nb-NO" err="1"/>
              <a:t>Løehauen</a:t>
            </a:r>
            <a:r>
              <a:rPr lang="nb-NO"/>
              <a:t> i Øvre Espedal, Jørpeland.</a:t>
            </a:r>
          </a:p>
          <a:p>
            <a:endParaRPr lang="nb-NO"/>
          </a:p>
        </p:txBody>
      </p:sp>
      <p:sp>
        <p:nvSpPr>
          <p:cNvPr id="4" name="Plassholder for lysbildenummer 3">
            <a:extLst>
              <a:ext uri="{FF2B5EF4-FFF2-40B4-BE49-F238E27FC236}">
                <a16:creationId xmlns:a16="http://schemas.microsoft.com/office/drawing/2014/main" id="{469330FC-1724-A0CE-5227-CDA5CED06D03}"/>
              </a:ext>
            </a:extLst>
          </p:cNvPr>
          <p:cNvSpPr>
            <a:spLocks noGrp="1"/>
          </p:cNvSpPr>
          <p:nvPr>
            <p:ph type="sldNum" sz="quarter" idx="5"/>
          </p:nvPr>
        </p:nvSpPr>
        <p:spPr/>
        <p:txBody>
          <a:bodyPr/>
          <a:lstStyle/>
          <a:p>
            <a:fld id="{72C22E3A-15D5-4BA3-88D4-C5E70D73FD4D}" type="slidenum">
              <a:rPr lang="nb-NO" smtClean="0"/>
              <a:t>1</a:t>
            </a:fld>
            <a:endParaRPr lang="nb-NO"/>
          </a:p>
        </p:txBody>
      </p:sp>
    </p:spTree>
    <p:extLst>
      <p:ext uri="{BB962C8B-B14F-4D97-AF65-F5344CB8AC3E}">
        <p14:creationId xmlns:p14="http://schemas.microsoft.com/office/powerpoint/2010/main" val="7251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err="1">
                <a:cs typeface="Calibri"/>
              </a:rPr>
              <a:t>Geno</a:t>
            </a:r>
            <a:r>
              <a:rPr lang="nb-NO" b="1">
                <a:cs typeface="Calibri"/>
              </a:rPr>
              <a:t> SA</a:t>
            </a:r>
            <a:endParaRPr lang="nb-NO"/>
          </a:p>
          <a:p>
            <a:pPr marL="170929" indent="-170929">
              <a:buFont typeface="Arial" panose="020B0604020202020204" pitchFamily="34" charset="0"/>
              <a:buChar char="•"/>
            </a:pPr>
            <a:r>
              <a:rPr lang="nb-NO">
                <a:cs typeface="Calibri"/>
              </a:rPr>
              <a:t>Vi har fortsatt et godt salg i Norge av semindoser, 408 000 solgte doser i Norge og 190 000 doser solgt i </a:t>
            </a:r>
            <a:r>
              <a:rPr lang="nb-NO" err="1">
                <a:cs typeface="Calibri"/>
              </a:rPr>
              <a:t>Geno</a:t>
            </a:r>
            <a:r>
              <a:rPr lang="nb-NO">
                <a:cs typeface="Calibri"/>
              </a:rPr>
              <a:t> Global.</a:t>
            </a:r>
            <a:endParaRPr lang="nb-NO">
              <a:ea typeface="Calibri"/>
              <a:cs typeface="Calibri"/>
            </a:endParaRPr>
          </a:p>
          <a:p>
            <a:pPr marL="170929" indent="-170929">
              <a:buFont typeface="Arial" panose="020B0604020202020204" pitchFamily="34" charset="0"/>
              <a:buChar char="•"/>
            </a:pPr>
            <a:r>
              <a:rPr lang="nb-NO">
                <a:cs typeface="Calibri"/>
              </a:rPr>
              <a:t>Vi har også god kontroll på kostnadene.</a:t>
            </a:r>
          </a:p>
          <a:p>
            <a:pPr marL="170929" indent="-170929">
              <a:buFont typeface="Arial" panose="020B0604020202020204" pitchFamily="34" charset="0"/>
              <a:buChar char="•"/>
            </a:pPr>
            <a:r>
              <a:rPr lang="nb-NO">
                <a:ea typeface="Calibri"/>
                <a:cs typeface="Calibri"/>
              </a:rPr>
              <a:t>Mindre salg enn budsjettert og underskudd i </a:t>
            </a:r>
            <a:r>
              <a:rPr lang="nb-NO" err="1">
                <a:ea typeface="Calibri"/>
                <a:cs typeface="Calibri"/>
              </a:rPr>
              <a:t>Geno</a:t>
            </a:r>
            <a:r>
              <a:rPr lang="nb-NO">
                <a:ea typeface="Calibri"/>
                <a:cs typeface="Calibri"/>
              </a:rPr>
              <a:t> Global trekker resultatene ned – betydelige tiltak er gjennomført med virkning fra 1. januar 2025.</a:t>
            </a:r>
          </a:p>
          <a:p>
            <a:pPr marL="170929" indent="-170929">
              <a:buFont typeface="Arial" panose="020B0604020202020204" pitchFamily="34" charset="0"/>
              <a:buChar char="•"/>
            </a:pPr>
            <a:r>
              <a:rPr lang="nb-NO">
                <a:ea typeface="Calibri"/>
                <a:cs typeface="Calibri"/>
              </a:rPr>
              <a:t>Gjennomgang av salg og resultater i norsk og globale markeder blir gjort på et eget åpent medlemsmøte torsdag den 13. februar 2025. Opptak av møtet legges ut.</a:t>
            </a:r>
          </a:p>
          <a:p>
            <a:endParaRPr lang="nb-NO">
              <a:cs typeface="Calibri"/>
            </a:endParaRPr>
          </a:p>
          <a:p>
            <a:endParaRPr lang="nb-NO" b="0">
              <a:cs typeface="Calibri"/>
            </a:endParaRPr>
          </a:p>
          <a:p>
            <a:endParaRPr lang="nb-NO" b="1">
              <a:cs typeface="Calibri"/>
            </a:endParaRPr>
          </a:p>
        </p:txBody>
      </p:sp>
      <p:sp>
        <p:nvSpPr>
          <p:cNvPr id="4" name="Plassholder for lysbildenummer 3">
            <a:extLst>
              <a:ext uri="{FF2B5EF4-FFF2-40B4-BE49-F238E27FC236}">
                <a16:creationId xmlns:a16="http://schemas.microsoft.com/office/drawing/2014/main" id="{8C6286C8-C255-F619-DE7C-6A41AC082507}"/>
              </a:ext>
            </a:extLst>
          </p:cNvPr>
          <p:cNvSpPr>
            <a:spLocks noGrp="1"/>
          </p:cNvSpPr>
          <p:nvPr>
            <p:ph type="sldNum" sz="quarter" idx="5"/>
          </p:nvPr>
        </p:nvSpPr>
        <p:spPr/>
        <p:txBody>
          <a:bodyPr/>
          <a:lstStyle/>
          <a:p>
            <a:fld id="{72C22E3A-15D5-4BA3-88D4-C5E70D73FD4D}" type="slidenum">
              <a:rPr lang="nb-NO" smtClean="0"/>
              <a:t>2</a:t>
            </a:fld>
            <a:endParaRPr lang="nb-NO"/>
          </a:p>
        </p:txBody>
      </p:sp>
    </p:spTree>
    <p:extLst>
      <p:ext uri="{BB962C8B-B14F-4D97-AF65-F5344CB8AC3E}">
        <p14:creationId xmlns:p14="http://schemas.microsoft.com/office/powerpoint/2010/main" val="323975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ea typeface="Calibri" panose="020F0502020204030204" pitchFamily="34" charset="0"/>
              </a:rPr>
              <a:t>Avlsstatuetten tildeles 12387 Sandbu-P med oppdretter Ole Tronn Andersen, 2680 Vågå. Oksen har per dags dato total avlsverdi 54. </a:t>
            </a:r>
          </a:p>
          <a:p>
            <a:pPr rtl="0"/>
            <a:endParaRPr lang="nb-NO"/>
          </a:p>
          <a:p>
            <a:pPr defTabSz="914326">
              <a:defRPr/>
            </a:pPr>
            <a:r>
              <a:rPr lang="nb-NO">
                <a:ea typeface="Calibri" panose="020F0502020204030204" pitchFamily="34" charset="0"/>
              </a:rPr>
              <a:t>Geno sin pris for beste </a:t>
            </a:r>
            <a:r>
              <a:rPr lang="nb-NO" err="1">
                <a:ea typeface="Calibri" panose="020F0502020204030204" pitchFamily="34" charset="0"/>
              </a:rPr>
              <a:t>elitekvige</a:t>
            </a:r>
            <a:r>
              <a:rPr lang="nb-NO">
                <a:ea typeface="Calibri" panose="020F0502020204030204" pitchFamily="34" charset="0"/>
              </a:rPr>
              <a:t> tildeles 80645 Fjona-PP med oppdretter </a:t>
            </a:r>
            <a:r>
              <a:rPr lang="nb-NO">
                <a:solidFill>
                  <a:srgbClr val="000000"/>
                </a:solidFill>
                <a:ea typeface="Calibri" panose="020F0502020204030204" pitchFamily="34" charset="0"/>
              </a:rPr>
              <a:t>Jan Sverre Moe, 7200 Kyrksæterøra</a:t>
            </a:r>
            <a:r>
              <a:rPr lang="nb-NO">
                <a:ea typeface="Calibri" panose="020F0502020204030204" pitchFamily="34" charset="0"/>
              </a:rPr>
              <a:t>. </a:t>
            </a:r>
            <a:r>
              <a:rPr lang="nb-NO" err="1">
                <a:ea typeface="Calibri" panose="020F0502020204030204" pitchFamily="34" charset="0"/>
              </a:rPr>
              <a:t>Kviga</a:t>
            </a:r>
            <a:r>
              <a:rPr lang="nb-NO">
                <a:ea typeface="Calibri" panose="020F0502020204030204" pitchFamily="34" charset="0"/>
              </a:rPr>
              <a:t> har avlsverdi 64.</a:t>
            </a:r>
          </a:p>
          <a:p>
            <a:pPr rtl="0"/>
            <a:endParaRPr lang="nb-NO"/>
          </a:p>
          <a:p>
            <a:pPr defTabSz="914326">
              <a:defRPr/>
            </a:pPr>
            <a:r>
              <a:rPr lang="nb-NO">
                <a:ea typeface="Calibri"/>
              </a:rPr>
              <a:t>Geno sin eksportpris tildeles 12222 </a:t>
            </a:r>
            <a:r>
              <a:rPr lang="nb-NO" err="1">
                <a:ea typeface="Calibri"/>
              </a:rPr>
              <a:t>Skoien</a:t>
            </a:r>
            <a:r>
              <a:rPr lang="nb-NO">
                <a:ea typeface="Calibri"/>
              </a:rPr>
              <a:t> med oppdretter Line </a:t>
            </a:r>
            <a:r>
              <a:rPr lang="nb-NO" err="1">
                <a:ea typeface="Calibri"/>
              </a:rPr>
              <a:t>Borgerud</a:t>
            </a:r>
            <a:r>
              <a:rPr lang="nb-NO">
                <a:ea typeface="Calibri"/>
              </a:rPr>
              <a:t> Skøien og Ole </a:t>
            </a:r>
            <a:r>
              <a:rPr lang="nb-NO" err="1">
                <a:ea typeface="Calibri"/>
              </a:rPr>
              <a:t>Hjerpaasen</a:t>
            </a:r>
            <a:r>
              <a:rPr lang="nb-NO">
                <a:ea typeface="Calibri"/>
              </a:rPr>
              <a:t>, 1550 Hølen. Oksen solgte for kr 5,2 millioner fordelt på 35 749 doser (13 682 konvensjonell, 22 067 REDX). Avlsverdi 53.</a:t>
            </a:r>
            <a:endParaRPr lang="nb-NO">
              <a:ea typeface="Calibri" panose="020F0502020204030204" pitchFamily="34" charset="0"/>
              <a:cs typeface="Calibri"/>
            </a:endParaRPr>
          </a:p>
          <a:p>
            <a:pPr rtl="0"/>
            <a:endParaRPr lang="nb-NO"/>
          </a:p>
          <a:p>
            <a:pPr defTabSz="914326">
              <a:defRPr/>
            </a:pPr>
            <a:r>
              <a:rPr lang="nb-NO">
                <a:ea typeface="Calibri" panose="020F0502020204030204" pitchFamily="34" charset="0"/>
              </a:rPr>
              <a:t>Nortura sin kjøttpris tildeles 12422 NR </a:t>
            </a:r>
            <a:r>
              <a:rPr lang="nb-NO" err="1">
                <a:ea typeface="Calibri" panose="020F0502020204030204" pitchFamily="34" charset="0"/>
              </a:rPr>
              <a:t>Skraafjord</a:t>
            </a:r>
            <a:r>
              <a:rPr lang="nb-NO">
                <a:ea typeface="Calibri" panose="020F0502020204030204" pitchFamily="34" charset="0"/>
              </a:rPr>
              <a:t>-P-ET med oppdretter Anne Steen og Nils Asle </a:t>
            </a:r>
            <a:r>
              <a:rPr lang="nb-NO" err="1">
                <a:ea typeface="Calibri" panose="020F0502020204030204" pitchFamily="34" charset="0"/>
              </a:rPr>
              <a:t>Dolmseth</a:t>
            </a:r>
            <a:r>
              <a:rPr lang="nb-NO">
                <a:ea typeface="Calibri" panose="020F0502020204030204" pitchFamily="34" charset="0"/>
              </a:rPr>
              <a:t>, 7170 Åfjord. Oksen har en avlsverdi kjøtt på 117.</a:t>
            </a:r>
          </a:p>
          <a:p>
            <a:pPr rtl="0"/>
            <a:endParaRPr lang="nb-NO"/>
          </a:p>
        </p:txBody>
      </p:sp>
      <p:sp>
        <p:nvSpPr>
          <p:cNvPr id="4" name="Plassholder for lysbildenummer 3">
            <a:extLst>
              <a:ext uri="{FF2B5EF4-FFF2-40B4-BE49-F238E27FC236}">
                <a16:creationId xmlns:a16="http://schemas.microsoft.com/office/drawing/2014/main" id="{684BF983-0368-819F-2DCF-2E27B12AA7B7}"/>
              </a:ext>
            </a:extLst>
          </p:cNvPr>
          <p:cNvSpPr>
            <a:spLocks noGrp="1"/>
          </p:cNvSpPr>
          <p:nvPr>
            <p:ph type="sldNum" sz="quarter" idx="5"/>
          </p:nvPr>
        </p:nvSpPr>
        <p:spPr/>
        <p:txBody>
          <a:bodyPr/>
          <a:lstStyle/>
          <a:p>
            <a:fld id="{72C22E3A-15D5-4BA3-88D4-C5E70D73FD4D}" type="slidenum">
              <a:rPr lang="nb-NO" smtClean="0"/>
              <a:t>3</a:t>
            </a:fld>
            <a:endParaRPr lang="nb-NO"/>
          </a:p>
        </p:txBody>
      </p:sp>
    </p:spTree>
    <p:extLst>
      <p:ext uri="{BB962C8B-B14F-4D97-AF65-F5344CB8AC3E}">
        <p14:creationId xmlns:p14="http://schemas.microsoft.com/office/powerpoint/2010/main" val="195100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En enklere, billigere og raskere løsning!</a:t>
            </a:r>
          </a:p>
          <a:p>
            <a:pPr marL="220553" indent="-220553">
              <a:buAutoNum type="arabicPeriod"/>
            </a:pPr>
            <a:r>
              <a:rPr lang="nb-NO"/>
              <a:t>Gule elektroniske GS-merker bestilles hos MSD Animal Health (OS ID) på samme sted som dere ellers bestiller øremerker. Ørevevet tas ut samtidig som kalven merkes.</a:t>
            </a:r>
          </a:p>
          <a:p>
            <a:pPr marL="220553" indent="-220553">
              <a:buAutoNum type="arabicPeriod"/>
            </a:pPr>
            <a:r>
              <a:rPr lang="nb-NO"/>
              <a:t>Dyrets opprinnelsesnummer står på ørevevsprøva. Ørevevsprøva legges i et prøvebeger (tilsvarende som du tar grovfôr- og mjølkeprøver i). Grønn etikett settes på lokket og prøvebegeret settes i blå skinne før den plasseres ved mjølketanken. La det gjerne stå tomme beger i resten av skinna. </a:t>
            </a:r>
          </a:p>
          <a:p>
            <a:r>
              <a:rPr lang="nb-NO"/>
              <a:t>Vi oppfordrer til å legge flere ørevevsprøver i samme prøvebeger</a:t>
            </a:r>
          </a:p>
          <a:p>
            <a:r>
              <a:rPr lang="nb-NO" b="1"/>
              <a:t>NB! Grønne GS-merker må fortsatt ligge i lynlåsposer med etikett med info om dyret på oppi prøvebegeret (kun plass til én i hvert beger)!</a:t>
            </a:r>
          </a:p>
          <a:p>
            <a:endParaRPr lang="nb-NO"/>
          </a:p>
          <a:p>
            <a:r>
              <a:rPr lang="nb-NO"/>
              <a:t>3. Melkebilsjåføren plukker med seg prøver ifm. melkehenting, og det plasseres en skinne med tomme prøvebeger ved melketanken. Alle </a:t>
            </a:r>
            <a:r>
              <a:rPr lang="nb-NO" err="1"/>
              <a:t>prøvebegerne</a:t>
            </a:r>
            <a:r>
              <a:rPr lang="nb-NO"/>
              <a:t> havner på meieriet i Brumunddal samme dag (med noen unntak i Nord)</a:t>
            </a:r>
          </a:p>
          <a:p>
            <a:r>
              <a:rPr lang="nb-NO"/>
              <a:t>TINE har egne sjåfører som frakter ørevevsprøvene videre fra Brumunddal til Biobank daglig bortsett fra på helg.</a:t>
            </a:r>
          </a:p>
          <a:p>
            <a:br>
              <a:rPr lang="nb-NO" b="1">
                <a:cs typeface="+mn-lt"/>
              </a:rPr>
            </a:br>
            <a:r>
              <a:rPr lang="nb-NO" b="1"/>
              <a:t>For de som kjøper øremerker fra andre leverandører enn MSD Animal Health (OSID), må man fortsatt bestille grønne GS-merker. </a:t>
            </a:r>
            <a:br>
              <a:rPr lang="nb-NO" b="1">
                <a:cs typeface="+mn-lt"/>
              </a:rPr>
            </a:br>
            <a:endParaRPr lang="nb-NO" b="1"/>
          </a:p>
          <a:p>
            <a:pPr defTabSz="882213">
              <a:defRPr/>
            </a:pPr>
            <a:r>
              <a:rPr lang="nb-NO" b="1"/>
              <a:t>Viktig:</a:t>
            </a:r>
            <a:r>
              <a:rPr lang="nb-NO"/>
              <a:t> Innmelding av kalv må skje kjapt så Biobank får “treff” når ørevevsprøva mottas. De lar prøva ligge til neste dag dersom de ikke får treff, og den sendes ikke til analyse før den er innmeldt i Kukontrollen. Avlsemner listes ut i Geno avlsplan dagen etter kalven er innmeldt. </a:t>
            </a:r>
          </a:p>
          <a:p>
            <a:pPr defTabSz="882213">
              <a:defRPr/>
            </a:pPr>
            <a:r>
              <a:rPr lang="nb-NO"/>
              <a:t>Avlsemner som genotypes i regi av Geno får tilsendt grønne GS-merker fortsatt, uavhengig av om produsenten har gule elektroniske GS-merker eller ikke. Geno har ikke tilgang på info om hvem som har bestilt gule elektroniske GS-merker fra MSD Animal Health(OS id). Du trenger imidlertid IKKE å sende inn ørevev fra grønt GS-merke hvis du allerede har sendt inn ørevev fra gult elektronisk GS-merke. Dette gjelder både semin- og embryodonoremner. I løpet av 2025 kommer Geno til å slutte å sende ut grønt GS-merke til embryodonoremner. Dette er fordi vi får inn nok GS-resultater fra privat-</a:t>
            </a:r>
            <a:r>
              <a:rPr lang="nb-NO" err="1"/>
              <a:t>genotypa</a:t>
            </a:r>
            <a:r>
              <a:rPr lang="nb-NO"/>
              <a:t> NRF-</a:t>
            </a:r>
            <a:r>
              <a:rPr lang="nb-NO" err="1"/>
              <a:t>kvigekalver</a:t>
            </a:r>
            <a:r>
              <a:rPr lang="nb-NO"/>
              <a:t> til å plukke ut aktuelle </a:t>
            </a:r>
            <a:r>
              <a:rPr lang="nb-NO" err="1"/>
              <a:t>embryokviger</a:t>
            </a:r>
            <a:r>
              <a:rPr lang="nb-NO"/>
              <a:t>. </a:t>
            </a:r>
          </a:p>
          <a:p>
            <a:pPr defTabSz="882213">
              <a:defRPr/>
            </a:pPr>
            <a:endParaRPr lang="nb-NO"/>
          </a:p>
          <a:p>
            <a:pPr defTabSz="882213">
              <a:defRPr/>
            </a:pPr>
            <a:r>
              <a:rPr lang="nb-NO"/>
              <a:t>NB! Dersom det sendes inn ørevevsprøve fra oksekalver som Geno ikke har meldt interesse for, blir disse fakturert uten at resultater blir publisert.</a:t>
            </a:r>
          </a:p>
          <a:p>
            <a:pPr defTabSz="882213">
              <a:defRPr/>
            </a:pPr>
            <a:endParaRPr lang="nb-NO"/>
          </a:p>
          <a:p>
            <a:pPr defTabSz="882213">
              <a:defRPr/>
            </a:pPr>
            <a:endParaRPr lang="nb-NO"/>
          </a:p>
          <a:p>
            <a:pPr defTabSz="882213">
              <a:defRPr/>
            </a:pPr>
            <a:r>
              <a:rPr lang="nb-NO" b="1" i="1"/>
              <a:t>DETTE TRENGER DU IKKE Å SI, KUN HVIS SPØRSMÅL:</a:t>
            </a:r>
          </a:p>
          <a:p>
            <a:pPr lvl="1"/>
            <a:endParaRPr lang="nb-NO"/>
          </a:p>
          <a:p>
            <a:pPr lvl="0"/>
            <a:r>
              <a:rPr lang="nb-NO" u="sng"/>
              <a:t>Hvis spørsmål om pris: </a:t>
            </a:r>
          </a:p>
          <a:p>
            <a:pPr marL="165415" indent="-165415">
              <a:buFont typeface="Arial" panose="020B0604020202020204" pitchFamily="34" charset="0"/>
              <a:buChar char="•"/>
            </a:pPr>
            <a:r>
              <a:rPr lang="nb-NO"/>
              <a:t>Pris for grønne GS-merker blir som før: </a:t>
            </a:r>
            <a:r>
              <a:rPr lang="nb-NO" b="1"/>
              <a:t>250</a:t>
            </a:r>
            <a:r>
              <a:rPr lang="nb-NO"/>
              <a:t> kr</a:t>
            </a:r>
          </a:p>
          <a:p>
            <a:pPr marL="165415" indent="-165415">
              <a:buFont typeface="Arial" panose="020B0604020202020204" pitchFamily="34" charset="0"/>
              <a:buChar char="•"/>
            </a:pPr>
            <a:r>
              <a:rPr lang="nb-NO"/>
              <a:t>Pris for transport, behandling av DNA, analyse og avlsverdiberegning med elektroniske GS-merker: </a:t>
            </a:r>
            <a:r>
              <a:rPr lang="nb-NO" b="1"/>
              <a:t>195</a:t>
            </a:r>
            <a:r>
              <a:rPr lang="nb-NO"/>
              <a:t> kr</a:t>
            </a:r>
          </a:p>
          <a:p>
            <a:pPr marL="165415" indent="-165415">
              <a:buFont typeface="Arial" panose="020B0604020202020204" pitchFamily="34" charset="0"/>
              <a:buChar char="•"/>
            </a:pPr>
            <a:r>
              <a:rPr lang="nb-NO"/>
              <a:t>Ekstra kostnad for elektronisk GS-merke ved bestilling hos MSD Animal Health (OS ID): </a:t>
            </a:r>
            <a:r>
              <a:rPr lang="nb-NO" b="1"/>
              <a:t>22</a:t>
            </a:r>
            <a:r>
              <a:rPr lang="nb-NO"/>
              <a:t> kr</a:t>
            </a:r>
          </a:p>
          <a:p>
            <a:pPr lvl="1"/>
            <a:endParaRPr lang="nb-NO"/>
          </a:p>
          <a:p>
            <a:pPr lvl="0"/>
            <a:r>
              <a:rPr lang="nb-NO" sz="1700" u="sng">
                <a:latin typeface="Aptos" panose="020B0004020202020204" pitchFamily="34" charset="0"/>
                <a:ea typeface="Aptos" panose="020B0004020202020204" pitchFamily="34" charset="0"/>
                <a:cs typeface="Times New Roman" panose="02020603050405020304" pitchFamily="18" charset="0"/>
              </a:rPr>
              <a:t>Hvis spørsmål om andre raser: </a:t>
            </a:r>
            <a:r>
              <a:rPr lang="nb-NO" sz="1700">
                <a:latin typeface="Aptos" panose="020B0004020202020204" pitchFamily="34" charset="0"/>
                <a:ea typeface="Aptos" panose="020B0004020202020204" pitchFamily="34" charset="0"/>
                <a:cs typeface="Times New Roman" panose="02020603050405020304" pitchFamily="18" charset="0"/>
              </a:rPr>
              <a:t>Det er kun NRF-dyr som skal ha grønn etikett på prøvebegeret, andre raser har andre etiketter eller andre løsninger for innsending. Geno publiserer kun resultater på NRF hunndyr. </a:t>
            </a:r>
          </a:p>
          <a:p>
            <a:pPr lvl="1"/>
            <a:endParaRPr lang="nb-NO"/>
          </a:p>
          <a:p>
            <a:r>
              <a:rPr lang="nb-NO"/>
              <a:t>Mer info: Buskap 1_2025, artikkel «Kjekt å vite om elektroniske GS-merker og transport med mjølkebil» og geno.no</a:t>
            </a:r>
          </a:p>
          <a:p>
            <a:endParaRPr lang="nb-NO" b="1"/>
          </a:p>
          <a:p>
            <a:r>
              <a:rPr lang="nb-NO" b="1"/>
              <a:t>NB – TIPS! </a:t>
            </a:r>
            <a:r>
              <a:rPr lang="nb-NO"/>
              <a:t>Det kommer en egen merketang for å ta ut disse øremerkene med GS-test. Vi anbefaler å merke hver enkelt tang for hva de skal brukes til.</a:t>
            </a:r>
          </a:p>
        </p:txBody>
      </p:sp>
      <p:sp>
        <p:nvSpPr>
          <p:cNvPr id="4" name="Plassholder for lysbildenummer 3"/>
          <p:cNvSpPr>
            <a:spLocks noGrp="1"/>
          </p:cNvSpPr>
          <p:nvPr>
            <p:ph type="sldNum" sz="quarter" idx="5"/>
          </p:nvPr>
        </p:nvSpPr>
        <p:spPr/>
        <p:txBody>
          <a:bodyPr/>
          <a:lstStyle/>
          <a:p>
            <a:fld id="{0BF95AB2-15F0-4568-B49C-1EFD7AD434BF}" type="slidenum">
              <a:rPr lang="nb-NO" smtClean="0"/>
              <a:t>4</a:t>
            </a:fld>
            <a:endParaRPr lang="nb-NO"/>
          </a:p>
        </p:txBody>
      </p:sp>
    </p:spTree>
    <p:extLst>
      <p:ext uri="{BB962C8B-B14F-4D97-AF65-F5344CB8AC3E}">
        <p14:creationId xmlns:p14="http://schemas.microsoft.com/office/powerpoint/2010/main" val="88502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4051" cy="332582"/>
          </a:xfrm>
          <a:prstGeom prst="rect">
            <a:avLst/>
          </a:prstGeom>
        </p:spPr>
        <p:txBody>
          <a:bodyPr vert="horz" lIns="88221" tIns="44111" rIns="88221" bIns="44111" rtlCol="0"/>
          <a:lstStyle>
            <a:lvl1pPr algn="l">
              <a:defRPr sz="1200"/>
            </a:lvl1pPr>
          </a:lstStyle>
          <a:p>
            <a:endParaRPr/>
          </a:p>
        </p:txBody>
      </p:sp>
      <p:sp>
        <p:nvSpPr>
          <p:cNvPr id="3" name="Date Placeholder 2"/>
          <p:cNvSpPr>
            <a:spLocks noGrp="1"/>
          </p:cNvSpPr>
          <p:nvPr>
            <p:ph type="dt" idx="1"/>
          </p:nvPr>
        </p:nvSpPr>
        <p:spPr>
          <a:xfrm>
            <a:off x="4959932" y="0"/>
            <a:ext cx="3794051" cy="332582"/>
          </a:xfrm>
          <a:prstGeom prst="rect">
            <a:avLst/>
          </a:prstGeom>
        </p:spPr>
        <p:txBody>
          <a:bodyPr vert="horz" lIns="88221" tIns="44111" rIns="88221" bIns="44111"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65350" y="496888"/>
            <a:ext cx="4425950" cy="2490787"/>
          </a:xfrm>
          <a:prstGeom prst="rect">
            <a:avLst/>
          </a:prstGeom>
          <a:noFill/>
          <a:ln w="12700">
            <a:solidFill>
              <a:prstClr val="black"/>
            </a:solidFill>
          </a:ln>
        </p:spPr>
        <p:txBody>
          <a:bodyPr vert="horz" lIns="88221" tIns="44111" rIns="88221" bIns="44111" rtlCol="0" anchor="ctr"/>
          <a:lstStyle/>
          <a:p>
            <a:endParaRPr/>
          </a:p>
        </p:txBody>
      </p:sp>
      <p:sp>
        <p:nvSpPr>
          <p:cNvPr id="5" name="Notes Placeholder 4"/>
          <p:cNvSpPr>
            <a:spLocks noGrp="1"/>
          </p:cNvSpPr>
          <p:nvPr>
            <p:ph type="body" sz="quarter" idx="3"/>
          </p:nvPr>
        </p:nvSpPr>
        <p:spPr>
          <a:xfrm>
            <a:off x="875550" y="3153366"/>
            <a:ext cx="7004402" cy="2988616"/>
          </a:xfrm>
          <a:prstGeom prst="rect">
            <a:avLst/>
          </a:prstGeom>
        </p:spPr>
        <p:txBody>
          <a:bodyPr vert="horz" lIns="88221" tIns="44111" rIns="88221" bIns="44111" rtlCol="0"/>
          <a:lstStyle/>
          <a:p>
            <a:r>
              <a:rPr lang="nb-NO">
                <a:ea typeface="Calibri"/>
                <a:cs typeface="Calibri"/>
              </a:rPr>
              <a:t>Halvsøstrene 83 Lena K og 112 </a:t>
            </a:r>
            <a:r>
              <a:rPr lang="nb-NO" err="1">
                <a:ea typeface="Calibri"/>
                <a:cs typeface="Calibri"/>
              </a:rPr>
              <a:t>Lagtat</a:t>
            </a:r>
            <a:r>
              <a:rPr lang="nb-NO">
                <a:ea typeface="Calibri"/>
                <a:cs typeface="Calibri"/>
              </a:rPr>
              <a:t> hadde helt likt foreldregjennomsnitt før </a:t>
            </a:r>
            <a:r>
              <a:rPr lang="nb-NO" err="1">
                <a:ea typeface="Calibri"/>
                <a:cs typeface="Calibri"/>
              </a:rPr>
              <a:t>genotyping</a:t>
            </a:r>
            <a:r>
              <a:rPr lang="nb-NO">
                <a:ea typeface="Calibri"/>
                <a:cs typeface="Calibri"/>
              </a:rPr>
              <a:t>. De har samme mor, men ulik far. Avlsverdi før </a:t>
            </a:r>
            <a:r>
              <a:rPr lang="nb-NO" err="1">
                <a:ea typeface="Calibri"/>
                <a:cs typeface="Calibri"/>
              </a:rPr>
              <a:t>genotyping</a:t>
            </a:r>
            <a:r>
              <a:rPr lang="nb-NO">
                <a:ea typeface="Calibri"/>
                <a:cs typeface="Calibri"/>
              </a:rPr>
              <a:t> er alltid et gjennomsnitt av mor og far, og den var 22 for halvsøstrene. </a:t>
            </a:r>
          </a:p>
          <a:p>
            <a:endParaRPr lang="nb-NO">
              <a:ea typeface="Calibri"/>
              <a:cs typeface="Calibri"/>
            </a:endParaRPr>
          </a:p>
          <a:p>
            <a:r>
              <a:rPr lang="nb-NO">
                <a:ea typeface="Calibri"/>
                <a:cs typeface="Calibri"/>
              </a:rPr>
              <a:t>Etter </a:t>
            </a:r>
            <a:r>
              <a:rPr lang="nb-NO" err="1">
                <a:ea typeface="Calibri"/>
                <a:cs typeface="Calibri"/>
              </a:rPr>
              <a:t>genotyping</a:t>
            </a:r>
            <a:r>
              <a:rPr lang="nb-NO">
                <a:ea typeface="Calibri"/>
                <a:cs typeface="Calibri"/>
              </a:rPr>
              <a:t> kom det frem at 83 Lena K har vært uheldig med genetikken hun har arvet fra mor og far, mens 112 </a:t>
            </a:r>
            <a:r>
              <a:rPr lang="nb-NO" err="1">
                <a:ea typeface="Calibri"/>
                <a:cs typeface="Calibri"/>
              </a:rPr>
              <a:t>Lagtat</a:t>
            </a:r>
            <a:r>
              <a:rPr lang="nb-NO">
                <a:ea typeface="Calibri"/>
                <a:cs typeface="Calibri"/>
              </a:rPr>
              <a:t> har vært heldig og arvet det beste fra foreldrene. Det er jo ofte god variasjon i en søskenflokk, og hadde vi </a:t>
            </a:r>
            <a:r>
              <a:rPr lang="nb-NO" b="1">
                <a:ea typeface="Calibri"/>
                <a:cs typeface="Calibri"/>
              </a:rPr>
              <a:t>ikke </a:t>
            </a:r>
            <a:r>
              <a:rPr lang="nb-NO" err="1">
                <a:ea typeface="Calibri"/>
                <a:cs typeface="Calibri"/>
              </a:rPr>
              <a:t>genotypet</a:t>
            </a:r>
            <a:r>
              <a:rPr lang="nb-NO">
                <a:ea typeface="Calibri"/>
                <a:cs typeface="Calibri"/>
              </a:rPr>
              <a:t> disse hadde de fått akkurat de samme oksealternativene i Geno avlsplan, noe som ikke hadde vært optimalt i dette tilfellet. Dessuten fristet det ikke å avle videre på 83 Lena K i det hele tatt, da hun hadde arvet genetikk som ikke er ønskelig å avle videre på. Derfor var avgjørelsen lett når det skulle bestemmes hvem som skulle få REDX og hvem som skulle få kjøttfe. Dersom disse ikke hadde vært </a:t>
            </a:r>
            <a:r>
              <a:rPr lang="nb-NO" err="1">
                <a:ea typeface="Calibri"/>
                <a:cs typeface="Calibri"/>
              </a:rPr>
              <a:t>genotypet</a:t>
            </a:r>
            <a:r>
              <a:rPr lang="nb-NO">
                <a:ea typeface="Calibri"/>
                <a:cs typeface="Calibri"/>
              </a:rPr>
              <a:t> hadde avlsarbeidet blitt mye mer upresist.</a:t>
            </a:r>
          </a:p>
          <a:p>
            <a:endParaRPr lang="nb-NO">
              <a:cs typeface="Calibri"/>
            </a:endParaRPr>
          </a:p>
          <a:p>
            <a:r>
              <a:rPr lang="nb-NO"/>
              <a:t>Geno har regnet på at ett avlsverdipoeng er verdt 200kr. Forventning i dette eksempelet blir da at 112 </a:t>
            </a:r>
            <a:r>
              <a:rPr lang="nb-NO" err="1"/>
              <a:t>Lagtat</a:t>
            </a:r>
            <a:r>
              <a:rPr lang="nb-NO"/>
              <a:t> gir deg merverdi i forhold til Lena K på 33 avlspoeng x 200 kr/avlspoeng = 6 600 kr pr år. For å utnytte potensialet 112 </a:t>
            </a:r>
            <a:r>
              <a:rPr lang="nb-NO" err="1"/>
              <a:t>Lagtat</a:t>
            </a:r>
            <a:r>
              <a:rPr lang="nb-NO"/>
              <a:t> har, må en nødvendigvis legge til rette slik at dyret har mulighet til å prestere. Kalvesjukdom, stress, klauvproblemer, ugunstig fôring etc. gir dårligere resultat. </a:t>
            </a:r>
          </a:p>
          <a:p>
            <a:endParaRPr lang="nb-NO"/>
          </a:p>
          <a:p>
            <a:r>
              <a:rPr lang="nb-NO"/>
              <a:t>Gjennomsnittlig avlsframgang i NRF-populasjonen er nå på 6 indekspoeng per år. Dvs. 6 indekspoeng x 200 kr = 1200kr per ku. Dersom du har 30 </a:t>
            </a:r>
            <a:r>
              <a:rPr lang="nb-NO" err="1"/>
              <a:t>årskyr</a:t>
            </a:r>
            <a:r>
              <a:rPr lang="nb-NO"/>
              <a:t> tilsvarer dette 30 </a:t>
            </a:r>
            <a:r>
              <a:rPr lang="nb-NO" err="1"/>
              <a:t>årskyr</a:t>
            </a:r>
            <a:r>
              <a:rPr lang="nb-NO"/>
              <a:t> x 1200kr per </a:t>
            </a:r>
            <a:r>
              <a:rPr lang="nb-NO" err="1"/>
              <a:t>årsku</a:t>
            </a:r>
            <a:r>
              <a:rPr lang="nb-NO"/>
              <a:t> = 36 000kr pr år. Større avlsinnsats på din egen gård, gir mulighet for større gevinst. </a:t>
            </a:r>
            <a:endParaRPr lang="nb-NO">
              <a:ea typeface="Calibri"/>
              <a:cs typeface="Calibri"/>
            </a:endParaRPr>
          </a:p>
          <a:p>
            <a:endParaRPr lang="nb-NO">
              <a:ea typeface="Calibri"/>
              <a:cs typeface="Calibri"/>
            </a:endParaRPr>
          </a:p>
          <a:p>
            <a:endParaRPr lang="nb-NO">
              <a:ea typeface="Calibri"/>
              <a:cs typeface="Calibri"/>
            </a:endParaRPr>
          </a:p>
        </p:txBody>
      </p:sp>
      <p:sp>
        <p:nvSpPr>
          <p:cNvPr id="6" name="Footer Placeholder 5"/>
          <p:cNvSpPr>
            <a:spLocks noGrp="1"/>
          </p:cNvSpPr>
          <p:nvPr>
            <p:ph type="ftr" sz="quarter" idx="4"/>
          </p:nvPr>
        </p:nvSpPr>
        <p:spPr>
          <a:xfrm>
            <a:off x="0" y="6306734"/>
            <a:ext cx="3794051" cy="331042"/>
          </a:xfrm>
          <a:prstGeom prst="rect">
            <a:avLst/>
          </a:prstGeom>
        </p:spPr>
        <p:txBody>
          <a:bodyPr vert="horz" lIns="88221" tIns="44111" rIns="88221" bIns="44111" rtlCol="0" anchor="b"/>
          <a:lstStyle>
            <a:lvl1pPr algn="l">
              <a:defRPr sz="1200"/>
            </a:lvl1pPr>
          </a:lstStyle>
          <a:p>
            <a:endParaRPr/>
          </a:p>
        </p:txBody>
      </p:sp>
      <p:sp>
        <p:nvSpPr>
          <p:cNvPr id="7" name="Slide Number Placeholder 6"/>
          <p:cNvSpPr>
            <a:spLocks noGrp="1"/>
          </p:cNvSpPr>
          <p:nvPr>
            <p:ph type="sldNum" sz="quarter" idx="5"/>
          </p:nvPr>
        </p:nvSpPr>
        <p:spPr>
          <a:xfrm>
            <a:off x="4959932" y="6306734"/>
            <a:ext cx="3794051" cy="331042"/>
          </a:xfrm>
          <a:prstGeom prst="rect">
            <a:avLst/>
          </a:prstGeom>
        </p:spPr>
        <p:txBody>
          <a:bodyPr vert="horz" lIns="88221" tIns="44111" rIns="88221" bIns="44111"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Med nye forholdstall for melkeproduksjonen, blir det automatisk fokus på økt ytelse. Her viser vi et godt eksempel på hvordan man kan gjøre det i egen besetning med bruk av NRF.</a:t>
            </a:r>
          </a:p>
          <a:p>
            <a:endParaRPr lang="nb-NO"/>
          </a:p>
          <a:p>
            <a:r>
              <a:rPr lang="nb-NO"/>
              <a:t>Her er gode verktøy som en produsent har brukt, for å oppnå dette:</a:t>
            </a:r>
          </a:p>
          <a:p>
            <a:pPr marL="165415" indent="-165415" defTabSz="882213">
              <a:buFontTx/>
              <a:buChar char="-"/>
              <a:defRPr/>
            </a:pPr>
            <a:r>
              <a:rPr lang="nb-NO"/>
              <a:t>Systematisk GS-testing av alle </a:t>
            </a:r>
            <a:r>
              <a:rPr lang="nb-NO" err="1"/>
              <a:t>kvigekalver</a:t>
            </a:r>
            <a:endParaRPr lang="nb-NO"/>
          </a:p>
          <a:p>
            <a:pPr marL="165415" indent="-165415" defTabSz="882213">
              <a:buFontTx/>
              <a:buChar char="-"/>
              <a:defRPr/>
            </a:pPr>
            <a:r>
              <a:rPr lang="nb-NO"/>
              <a:t>Aktiv bruk av Geno avlsplan og tillit til GS-avlsverdier</a:t>
            </a:r>
          </a:p>
          <a:p>
            <a:pPr marL="165415" indent="-165415" defTabSz="882213">
              <a:buFontTx/>
              <a:buChar char="-"/>
              <a:defRPr/>
            </a:pPr>
            <a:r>
              <a:rPr lang="nb-NO"/>
              <a:t>Bruk av kjønnsseparert sæd, REDX, på de beste dyra, for å føre den beste genetikken videre</a:t>
            </a:r>
          </a:p>
          <a:p>
            <a:pPr marL="165415" indent="-165415" defTabSz="882213">
              <a:buFontTx/>
              <a:buChar char="-"/>
              <a:defRPr/>
            </a:pPr>
            <a:r>
              <a:rPr lang="nb-NO"/>
              <a:t>Tilstrekkelig med GS-testa </a:t>
            </a:r>
            <a:r>
              <a:rPr lang="nb-NO" err="1"/>
              <a:t>kvigekalver</a:t>
            </a:r>
            <a:r>
              <a:rPr lang="nb-NO"/>
              <a:t> gir mulighet for å ikke rekruttere etter de dårligste dyrene </a:t>
            </a:r>
          </a:p>
        </p:txBody>
      </p:sp>
      <p:sp>
        <p:nvSpPr>
          <p:cNvPr id="4" name="Plassholder for lysbildenummer 3"/>
          <p:cNvSpPr>
            <a:spLocks noGrp="1"/>
          </p:cNvSpPr>
          <p:nvPr>
            <p:ph type="sldNum" sz="quarter" idx="5"/>
          </p:nvPr>
        </p:nvSpPr>
        <p:spPr/>
        <p:txBody>
          <a:bodyPr/>
          <a:lstStyle/>
          <a:p>
            <a:fld id="{72C22E3A-15D5-4BA3-88D4-C5E70D73FD4D}" type="slidenum">
              <a:rPr lang="nb-NO" smtClean="0"/>
              <a:t>6</a:t>
            </a:fld>
            <a:endParaRPr lang="nb-NO"/>
          </a:p>
        </p:txBody>
      </p:sp>
    </p:spTree>
    <p:extLst>
      <p:ext uri="{BB962C8B-B14F-4D97-AF65-F5344CB8AC3E}">
        <p14:creationId xmlns:p14="http://schemas.microsoft.com/office/powerpoint/2010/main" val="262626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4051" cy="332582"/>
          </a:xfrm>
          <a:prstGeom prst="rect">
            <a:avLst/>
          </a:prstGeom>
        </p:spPr>
        <p:txBody>
          <a:bodyPr vert="horz" lIns="88221" tIns="44111" rIns="88221" bIns="44111" rtlCol="0"/>
          <a:lstStyle>
            <a:lvl1pPr algn="l">
              <a:defRPr sz="1200"/>
            </a:lvl1pPr>
          </a:lstStyle>
          <a:p>
            <a:endParaRPr/>
          </a:p>
        </p:txBody>
      </p:sp>
      <p:sp>
        <p:nvSpPr>
          <p:cNvPr id="3" name="Date Placeholder 2"/>
          <p:cNvSpPr>
            <a:spLocks noGrp="1"/>
          </p:cNvSpPr>
          <p:nvPr>
            <p:ph type="dt" idx="1"/>
          </p:nvPr>
        </p:nvSpPr>
        <p:spPr>
          <a:xfrm>
            <a:off x="4959932" y="0"/>
            <a:ext cx="3794051" cy="332582"/>
          </a:xfrm>
          <a:prstGeom prst="rect">
            <a:avLst/>
          </a:prstGeom>
        </p:spPr>
        <p:txBody>
          <a:bodyPr vert="horz" lIns="88221" tIns="44111" rIns="88221" bIns="44111"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65350" y="496888"/>
            <a:ext cx="4425950" cy="2490787"/>
          </a:xfrm>
          <a:prstGeom prst="rect">
            <a:avLst/>
          </a:prstGeom>
          <a:noFill/>
          <a:ln w="12700">
            <a:solidFill>
              <a:prstClr val="black"/>
            </a:solidFill>
          </a:ln>
        </p:spPr>
        <p:txBody>
          <a:bodyPr vert="horz" lIns="88221" tIns="44111" rIns="88221" bIns="44111" rtlCol="0" anchor="ctr"/>
          <a:lstStyle/>
          <a:p>
            <a:endParaRPr/>
          </a:p>
        </p:txBody>
      </p:sp>
      <p:sp>
        <p:nvSpPr>
          <p:cNvPr id="5" name="Notes Placeholder 4"/>
          <p:cNvSpPr>
            <a:spLocks noGrp="1"/>
          </p:cNvSpPr>
          <p:nvPr>
            <p:ph type="body" sz="quarter" idx="3"/>
          </p:nvPr>
        </p:nvSpPr>
        <p:spPr>
          <a:xfrm>
            <a:off x="875550" y="3153366"/>
            <a:ext cx="7004402" cy="2988616"/>
          </a:xfrm>
          <a:prstGeom prst="rect">
            <a:avLst/>
          </a:prstGeom>
        </p:spPr>
        <p:txBody>
          <a:bodyPr vert="horz" lIns="88221" tIns="44111" rIns="88221" bIns="44111" rtlCol="0"/>
          <a:lstStyle/>
          <a:p>
            <a:r>
              <a:rPr lang="nb-NO" noProof="0"/>
              <a:t>Du har kanskje merket at det har blitt en ny løsning for bestilling av GS-tester og visning av GS-verdier og status for emner til Geno. Dette er gjort fordi vi måtte flytte løsningen til Geno, og bort fra Kukontrollen da den skal forsvinne. Det er viktig å understreke at dette kun er en første versjon, og at det </a:t>
            </a:r>
            <a:r>
              <a:rPr lang="nb-NO"/>
              <a:t>kommer</a:t>
            </a:r>
            <a:r>
              <a:rPr lang="nb-NO" noProof="0"/>
              <a:t> forbedringer! Blant annet </a:t>
            </a:r>
            <a:r>
              <a:rPr lang="nb-NO"/>
              <a:t>skal</a:t>
            </a:r>
            <a:r>
              <a:rPr lang="nb-NO" noProof="0"/>
              <a:t> den visuelle visningen av avlsverdier komme tilbake med stolpediagram. Slik som det er i oksekatalogen. </a:t>
            </a:r>
          </a:p>
          <a:p>
            <a:endParaRPr lang="nb-NO" noProof="0"/>
          </a:p>
          <a:p>
            <a:r>
              <a:rPr lang="nb-NO" b="1" noProof="0"/>
              <a:t>For å bestille GS-tester, se avlsverdier på GS-testede dyr, samt se status på aktuelle emner til Geno, må du nå inn i Geno Avlsplan. </a:t>
            </a:r>
            <a:r>
              <a:rPr lang="nb-NO" noProof="0">
                <a:solidFill>
                  <a:srgbClr val="FF0000"/>
                </a:solidFill>
              </a:rPr>
              <a:t>Noen får fortsatt opp visning i Kukontrollen, men dette er IKKE oppdaterte data!</a:t>
            </a:r>
            <a:br>
              <a:rPr lang="nb-NO" noProof="0"/>
            </a:br>
            <a:endParaRPr lang="nb-NO" noProof="0"/>
          </a:p>
          <a:p>
            <a:r>
              <a:rPr lang="nb-NO" noProof="0"/>
              <a:t>Du finner alt i menyen til venstre:</a:t>
            </a:r>
          </a:p>
          <a:p>
            <a:pPr marL="165415" indent="-165415">
              <a:buFontTx/>
              <a:buChar char="-"/>
            </a:pPr>
            <a:r>
              <a:rPr lang="nb-NO" noProof="0"/>
              <a:t>GS-bestilling og status: </a:t>
            </a:r>
          </a:p>
          <a:p>
            <a:pPr marL="606522" lvl="1" indent="-165415">
              <a:buFontTx/>
              <a:buChar char="-"/>
            </a:pPr>
            <a:r>
              <a:rPr lang="nb-NO" noProof="0"/>
              <a:t>Her kan du bestille grønne GS-merker, for de som ikke benytter elektroniske GS-øremerker, eller ønsker å bestille fra eldre dyr. </a:t>
            </a:r>
          </a:p>
          <a:p>
            <a:pPr marL="606522" lvl="1" indent="-165415">
              <a:buFontTx/>
              <a:buChar char="-"/>
            </a:pPr>
            <a:r>
              <a:rPr lang="nb-NO" noProof="0"/>
              <a:t>På denne siden ser du også status for hvor prøven er i «løypa», under «Genotypestatus». </a:t>
            </a:r>
          </a:p>
          <a:p>
            <a:pPr marL="606522" lvl="1" indent="-165415">
              <a:buFontTx/>
              <a:buChar char="-"/>
            </a:pPr>
            <a:r>
              <a:rPr lang="nb-NO" noProof="0"/>
              <a:t>Her ser du også status for om dyret er et aktuelt emne for Geno. Hvis dyret er aktuelt, står det «Ja» i feltet. Hvis dyret er avvist, kan du trykke på «i» for mer informasjon. </a:t>
            </a:r>
          </a:p>
          <a:p>
            <a:pPr marL="165415" indent="-165415">
              <a:buFontTx/>
              <a:buChar char="-"/>
            </a:pPr>
            <a:r>
              <a:rPr lang="nb-NO" noProof="0"/>
              <a:t>NRF avlsverdier:</a:t>
            </a:r>
          </a:p>
          <a:p>
            <a:pPr marL="606522" lvl="1" indent="-165415" defTabSz="882213">
              <a:buFontTx/>
              <a:buChar char="-"/>
              <a:defRPr/>
            </a:pPr>
            <a:r>
              <a:rPr lang="nb-NO" noProof="0"/>
              <a:t>Her ser du oversikt over avlsverdier for utvalgte egenskaper for NRF-dyr i besetningen. Alle kolonner kan sorteres på. </a:t>
            </a:r>
          </a:p>
          <a:p>
            <a:pPr marL="606522" lvl="1" indent="-165415" defTabSz="882213">
              <a:buFontTx/>
              <a:buChar char="-"/>
              <a:defRPr/>
            </a:pPr>
            <a:r>
              <a:rPr lang="nb-NO" noProof="0"/>
              <a:t>Her er det mulig å laste ned en </a:t>
            </a:r>
            <a:r>
              <a:rPr lang="nb-NO" noProof="0" err="1"/>
              <a:t>excel</a:t>
            </a:r>
            <a:r>
              <a:rPr lang="nb-NO" noProof="0"/>
              <a:t>-fil:</a:t>
            </a:r>
          </a:p>
          <a:p>
            <a:pPr marL="1047628" lvl="2" indent="-165415" defTabSz="882213">
              <a:buFontTx/>
              <a:buChar char="-"/>
              <a:defRPr/>
            </a:pPr>
            <a:r>
              <a:rPr lang="nb-NO" noProof="0"/>
              <a:t>I Excel-arket får man opp alle egenskaper per dyr. </a:t>
            </a:r>
          </a:p>
          <a:p>
            <a:pPr marL="1047628" lvl="2" indent="-165415" defTabSz="882213">
              <a:buFontTx/>
              <a:buChar char="-"/>
              <a:defRPr/>
            </a:pPr>
            <a:r>
              <a:rPr lang="nb-NO" noProof="0"/>
              <a:t>Dyr som er GS-testet er merket grønne. (De røde er ikke testet.) </a:t>
            </a:r>
          </a:p>
          <a:p>
            <a:pPr marL="606522" lvl="1" indent="-165415">
              <a:buFontTx/>
              <a:buChar char="-"/>
            </a:pPr>
            <a:endParaRPr lang="nb-NO" noProof="0"/>
          </a:p>
          <a:p>
            <a:endParaRPr lang="nb-NO" noProof="0"/>
          </a:p>
          <a:p>
            <a:endParaRPr lang="nb-NO" noProof="0"/>
          </a:p>
        </p:txBody>
      </p:sp>
      <p:sp>
        <p:nvSpPr>
          <p:cNvPr id="6" name="Footer Placeholder 5"/>
          <p:cNvSpPr>
            <a:spLocks noGrp="1"/>
          </p:cNvSpPr>
          <p:nvPr>
            <p:ph type="ftr" sz="quarter" idx="4"/>
          </p:nvPr>
        </p:nvSpPr>
        <p:spPr>
          <a:xfrm>
            <a:off x="0" y="6306734"/>
            <a:ext cx="3794051" cy="331042"/>
          </a:xfrm>
          <a:prstGeom prst="rect">
            <a:avLst/>
          </a:prstGeom>
        </p:spPr>
        <p:txBody>
          <a:bodyPr vert="horz" lIns="88221" tIns="44111" rIns="88221" bIns="44111" rtlCol="0" anchor="b"/>
          <a:lstStyle>
            <a:lvl1pPr algn="l">
              <a:defRPr sz="1200"/>
            </a:lvl1pPr>
          </a:lstStyle>
          <a:p>
            <a:endParaRPr/>
          </a:p>
        </p:txBody>
      </p:sp>
      <p:sp>
        <p:nvSpPr>
          <p:cNvPr id="7" name="Slide Number Placeholder 6"/>
          <p:cNvSpPr>
            <a:spLocks noGrp="1"/>
          </p:cNvSpPr>
          <p:nvPr>
            <p:ph type="sldNum" sz="quarter" idx="5"/>
          </p:nvPr>
        </p:nvSpPr>
        <p:spPr>
          <a:xfrm>
            <a:off x="4959932" y="6306734"/>
            <a:ext cx="3794051" cy="331042"/>
          </a:xfrm>
          <a:prstGeom prst="rect">
            <a:avLst/>
          </a:prstGeom>
        </p:spPr>
        <p:txBody>
          <a:bodyPr vert="horz" lIns="88221" tIns="44111" rIns="88221" bIns="44111"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Med økt bruk av GS-testing, hvordan kan vi utnytte dette for å skape større avlsinteresse? </a:t>
            </a:r>
          </a:p>
          <a:p>
            <a:r>
              <a:rPr lang="nb-NO">
                <a:ea typeface="Calibri"/>
                <a:cs typeface="Calibri"/>
              </a:rPr>
              <a:t>Sammen med bruk av GS-testing er et viktig punkt i avlsstrategien i hvert fjøs at man har tilgang til god avlsrådgivning. Tine Rådgivning og Geno har nedfelt i avtale som skal sikre både tilgang til og kvalitet på avlsrådgivningen. Det er viktig med gode tilbakemeldinger på forbedringspotensialer her. Hva trengs som dere ikke har tilgang på i dag.</a:t>
            </a:r>
          </a:p>
          <a:p>
            <a:endParaRPr lang="nb-NO">
              <a:latin typeface="Calibri" panose="020F0502020204030204"/>
              <a:ea typeface="Calibri" panose="020F0502020204030204"/>
              <a:cs typeface="Calibri" panose="020F0502020204030204"/>
            </a:endParaRPr>
          </a:p>
          <a:p>
            <a:r>
              <a:rPr lang="nb-NO" b="1" kern="100">
                <a:effectLst/>
                <a:latin typeface="Aptos" panose="020B0004020202020204" pitchFamily="34" charset="0"/>
                <a:ea typeface="Aptos" panose="020B0004020202020204" pitchFamily="34" charset="0"/>
                <a:cs typeface="Times New Roman" panose="02020603050405020304" pitchFamily="18" charset="0"/>
              </a:rPr>
              <a:t>Hvordan fungerer avlsrådgiving i ditt område?</a:t>
            </a:r>
          </a:p>
          <a:p>
            <a:pPr lvl="0"/>
            <a:r>
              <a:rPr lang="nb-NO" kern="100">
                <a:latin typeface="Aptos" panose="020B0004020202020204" pitchFamily="34" charset="0"/>
                <a:ea typeface="Aptos" panose="020B0004020202020204" pitchFamily="34" charset="0"/>
                <a:cs typeface="Times New Roman" panose="02020603050405020304" pitchFamily="18" charset="0"/>
              </a:rPr>
              <a:t>Diskusjon i salen</a:t>
            </a:r>
          </a:p>
          <a:p>
            <a:pPr lvl="0"/>
            <a:r>
              <a:rPr lang="nb-NO" kern="100">
                <a:latin typeface="Aptos" panose="020B0004020202020204" pitchFamily="34" charset="0"/>
                <a:ea typeface="Aptos" panose="020B0004020202020204" pitchFamily="34" charset="0"/>
                <a:cs typeface="Times New Roman" panose="02020603050405020304" pitchFamily="18" charset="0"/>
              </a:rPr>
              <a:t>Brukes rådgiveren, på hvilken måte, hva kan gjøres bedre, hva er </a:t>
            </a:r>
            <a:r>
              <a:rPr lang="nb-NO" kern="100" err="1">
                <a:latin typeface="Aptos" panose="020B0004020202020204" pitchFamily="34" charset="0"/>
                <a:ea typeface="Aptos" panose="020B0004020202020204" pitchFamily="34" charset="0"/>
                <a:cs typeface="Times New Roman" panose="02020603050405020304" pitchFamily="18" charset="0"/>
              </a:rPr>
              <a:t>ståa</a:t>
            </a:r>
            <a:r>
              <a:rPr lang="nb-NO" kern="100">
                <a:latin typeface="Aptos" panose="020B0004020202020204" pitchFamily="34" charset="0"/>
                <a:ea typeface="Aptos" panose="020B0004020202020204" pitchFamily="34" charset="0"/>
                <a:cs typeface="Times New Roman" panose="02020603050405020304" pitchFamily="18" charset="0"/>
              </a:rPr>
              <a:t>, ønsker dere at rådgiver skal ta kontakt, eller ta kontakt selv?</a:t>
            </a:r>
          </a:p>
          <a:p>
            <a:pPr lvl="0"/>
            <a:r>
              <a:rPr lang="nb-NO" kern="100">
                <a:latin typeface="Aptos" panose="020B0004020202020204" pitchFamily="34" charset="0"/>
                <a:ea typeface="Aptos" panose="020B0004020202020204" pitchFamily="34" charset="0"/>
                <a:cs typeface="Times New Roman" panose="02020603050405020304" pitchFamily="18" charset="0"/>
              </a:rPr>
              <a:t>Hva kan gjøres for at det skal fungere bedre?</a:t>
            </a:r>
          </a:p>
          <a:p>
            <a:r>
              <a:rPr lang="nb-NO" kern="100">
                <a:latin typeface="Aptos"/>
                <a:ea typeface="Aptos" panose="020B0004020202020204" pitchFamily="34" charset="0"/>
                <a:cs typeface="Times New Roman" panose="02020603050405020304" pitchFamily="18" charset="0"/>
              </a:rPr>
              <a:t>Geno vil nå overføres avlsplanlegging til åtte seminteknikere - hva tenker der om dette i områder dere har tilgang til semintekniker fra Geno?</a:t>
            </a:r>
          </a:p>
          <a:p>
            <a:endParaRPr lang="nb-NO" kern="100">
              <a:latin typeface="Aptos"/>
              <a:ea typeface="Aptos" panose="020B0004020202020204" pitchFamily="34" charset="0"/>
              <a:cs typeface="Times New Roman" panose="02020603050405020304" pitchFamily="18" charset="0"/>
            </a:endParaRPr>
          </a:p>
          <a:p>
            <a:r>
              <a:rPr lang="nb-NO" b="1" kern="100">
                <a:effectLst/>
                <a:latin typeface="Aptos"/>
                <a:ea typeface="Aptos" panose="020B0004020202020204" pitchFamily="34" charset="0"/>
                <a:cs typeface="Times New Roman" panose="02020603050405020304" pitchFamily="18" charset="0"/>
              </a:rPr>
              <a:t>Hvordan man kan øke avlsinteressen </a:t>
            </a:r>
            <a:r>
              <a:rPr lang="nb-NO" b="1" kern="100">
                <a:latin typeface="Aptos"/>
                <a:ea typeface="Aptos" panose="020B0004020202020204" pitchFamily="34" charset="0"/>
                <a:cs typeface="Times New Roman" panose="02020603050405020304" pitchFamily="18" charset="0"/>
              </a:rPr>
              <a:t>?</a:t>
            </a:r>
            <a:endParaRPr lang="nb-NO" kern="100">
              <a:effectLst/>
              <a:latin typeface="Aptos"/>
              <a:ea typeface="Aptos" panose="020B0004020202020204" pitchFamily="34" charset="0"/>
              <a:cs typeface="Times New Roman" panose="02020603050405020304" pitchFamily="18" charset="0"/>
            </a:endParaRPr>
          </a:p>
          <a:p>
            <a:r>
              <a:rPr lang="nb-NO" kern="100">
                <a:latin typeface="Aptos"/>
                <a:ea typeface="Aptos" panose="020B0004020202020204" pitchFamily="34" charset="0"/>
                <a:cs typeface="Times New Roman" panose="02020603050405020304" pitchFamily="18" charset="0"/>
              </a:rPr>
              <a:t>Er det erfaring med grupperådgiving med avlsrådgiver tilstede?</a:t>
            </a:r>
          </a:p>
          <a:p>
            <a:pPr lvl="0"/>
            <a:r>
              <a:rPr lang="nb-NO" kern="100">
                <a:latin typeface="Aptos" panose="020B0004020202020204" pitchFamily="34" charset="0"/>
                <a:ea typeface="Aptos" panose="020B0004020202020204" pitchFamily="34" charset="0"/>
                <a:cs typeface="Times New Roman" panose="02020603050405020304" pitchFamily="18" charset="0"/>
              </a:rPr>
              <a:t>Studiering med storfeskole, fokus på avl osv. </a:t>
            </a:r>
          </a:p>
          <a:p>
            <a:endParaRPr lang="nb-NO"/>
          </a:p>
          <a:p>
            <a:endParaRPr lang="nb-NO"/>
          </a:p>
        </p:txBody>
      </p:sp>
      <p:sp>
        <p:nvSpPr>
          <p:cNvPr id="4" name="Plassholder for lysbildenummer 3">
            <a:extLst>
              <a:ext uri="{FF2B5EF4-FFF2-40B4-BE49-F238E27FC236}">
                <a16:creationId xmlns:a16="http://schemas.microsoft.com/office/drawing/2014/main" id="{AAA4EF81-1367-7D38-4876-6319F0C75462}"/>
              </a:ext>
            </a:extLst>
          </p:cNvPr>
          <p:cNvSpPr>
            <a:spLocks noGrp="1"/>
          </p:cNvSpPr>
          <p:nvPr>
            <p:ph type="sldNum" sz="quarter" idx="5"/>
          </p:nvPr>
        </p:nvSpPr>
        <p:spPr/>
        <p:txBody>
          <a:bodyPr/>
          <a:lstStyle/>
          <a:p>
            <a:fld id="{72C22E3A-15D5-4BA3-88D4-C5E70D73FD4D}" type="slidenum">
              <a:rPr lang="nb-NO" smtClean="0"/>
              <a:t>8</a:t>
            </a:fld>
            <a:endParaRPr lang="nb-NO"/>
          </a:p>
        </p:txBody>
      </p:sp>
    </p:spTree>
    <p:extLst>
      <p:ext uri="{BB962C8B-B14F-4D97-AF65-F5344CB8AC3E}">
        <p14:creationId xmlns:p14="http://schemas.microsoft.com/office/powerpoint/2010/main" val="1615994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no+NRF">
    <p:spTree>
      <p:nvGrpSpPr>
        <p:cNvPr id="1" name=""/>
        <p:cNvGrpSpPr/>
        <p:nvPr/>
      </p:nvGrpSpPr>
      <p:grpSpPr>
        <a:xfrm>
          <a:off x="0" y="0"/>
          <a:ext cx="0" cy="0"/>
          <a:chOff x="0" y="0"/>
          <a:chExt cx="0" cy="0"/>
        </a:xfrm>
      </p:grpSpPr>
      <p:pic>
        <p:nvPicPr>
          <p:cNvPr id="10" name="Picture 9" descr="A brown cow with a yellow tag&#10;&#10;Description automatically generated with medium confidence">
            <a:extLst>
              <a:ext uri="{FF2B5EF4-FFF2-40B4-BE49-F238E27FC236}">
                <a16:creationId xmlns:a16="http://schemas.microsoft.com/office/drawing/2014/main" id="{24251EE6-6933-479C-A010-6C2793A63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4B5406-416D-414C-A7ED-D915EBF3C11F}"/>
              </a:ext>
            </a:extLst>
          </p:cNvPr>
          <p:cNvSpPr>
            <a:spLocks noGrp="1"/>
          </p:cNvSpPr>
          <p:nvPr>
            <p:ph type="ctrTitle" hasCustomPrompt="1"/>
          </p:nvPr>
        </p:nvSpPr>
        <p:spPr>
          <a:xfrm>
            <a:off x="4621619" y="5285427"/>
            <a:ext cx="7210979" cy="443198"/>
          </a:xfrm>
        </p:spPr>
        <p:txBody>
          <a:bodyPr anchor="b"/>
          <a:lstStyle>
            <a:lvl1pPr algn="r">
              <a:defRPr sz="3200">
                <a:solidFill>
                  <a:schemeClr val="tx2"/>
                </a:solidFill>
              </a:defRPr>
            </a:lvl1pPr>
          </a:lstStyle>
          <a:p>
            <a:r>
              <a:rPr lang="en-US"/>
              <a:t>Geno NR Master</a:t>
            </a:r>
            <a:endParaRPr lang="nb-NO"/>
          </a:p>
        </p:txBody>
      </p:sp>
      <p:sp>
        <p:nvSpPr>
          <p:cNvPr id="19" name="Text Placeholder 18">
            <a:extLst>
              <a:ext uri="{FF2B5EF4-FFF2-40B4-BE49-F238E27FC236}">
                <a16:creationId xmlns:a16="http://schemas.microsoft.com/office/drawing/2014/main" id="{A34FD689-2EA8-4981-AA6B-4D6B9E9EE0E8}"/>
              </a:ext>
            </a:extLst>
          </p:cNvPr>
          <p:cNvSpPr>
            <a:spLocks noGrp="1"/>
          </p:cNvSpPr>
          <p:nvPr>
            <p:ph type="body" sz="quarter" idx="10" hasCustomPrompt="1"/>
          </p:nvPr>
        </p:nvSpPr>
        <p:spPr>
          <a:xfrm>
            <a:off x="4621619" y="5862752"/>
            <a:ext cx="7210979" cy="321627"/>
          </a:xfrm>
        </p:spPr>
        <p:txBody>
          <a:bodyPr>
            <a:spAutoFit/>
          </a:bodyPr>
          <a:lstStyle>
            <a:lvl1pPr marL="0" indent="0" algn="r">
              <a:buNone/>
              <a:defRPr sz="2200">
                <a:solidFill>
                  <a:schemeClr val="tx2"/>
                </a:solidFill>
                <a:latin typeface="+mj-lt"/>
              </a:defRPr>
            </a:lvl1pPr>
          </a:lstStyle>
          <a:p>
            <a:pPr lvl="0"/>
            <a:r>
              <a:rPr lang="en-US"/>
              <a:t>Marketing, Communications &amp; Sales</a:t>
            </a:r>
          </a:p>
        </p:txBody>
      </p:sp>
      <p:pic>
        <p:nvPicPr>
          <p:cNvPr id="6" name="Graphic 5">
            <a:extLst>
              <a:ext uri="{FF2B5EF4-FFF2-40B4-BE49-F238E27FC236}">
                <a16:creationId xmlns:a16="http://schemas.microsoft.com/office/drawing/2014/main" id="{C66178CE-2D91-41F6-AE37-E0E189C4D1B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085" t="38596" r="19916" b="36905"/>
          <a:stretch/>
        </p:blipFill>
        <p:spPr>
          <a:xfrm>
            <a:off x="9261390" y="160638"/>
            <a:ext cx="2761736" cy="691980"/>
          </a:xfrm>
          <a:prstGeom prst="rect">
            <a:avLst/>
          </a:prstGeom>
        </p:spPr>
      </p:pic>
      <p:pic>
        <p:nvPicPr>
          <p:cNvPr id="7" name="Graphic 6">
            <a:extLst>
              <a:ext uri="{FF2B5EF4-FFF2-40B4-BE49-F238E27FC236}">
                <a16:creationId xmlns:a16="http://schemas.microsoft.com/office/drawing/2014/main" id="{1B133408-865C-4687-9C84-072F92B97FFD}"/>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1047" t="48468" r="39476" b="46396"/>
          <a:stretch/>
        </p:blipFill>
        <p:spPr>
          <a:xfrm>
            <a:off x="420129" y="6299229"/>
            <a:ext cx="2255109" cy="334451"/>
          </a:xfrm>
          <a:prstGeom prst="rect">
            <a:avLst/>
          </a:prstGeom>
        </p:spPr>
      </p:pic>
    </p:spTree>
    <p:extLst>
      <p:ext uri="{BB962C8B-B14F-4D97-AF65-F5344CB8AC3E}">
        <p14:creationId xmlns:p14="http://schemas.microsoft.com/office/powerpoint/2010/main" val="285520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F2D2C349-CCED-4D4C-B843-1FED9F8C28F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74300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2 Geno+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94908308-DD3F-4C54-B4AF-A2FA846762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085" t="38596" r="19916" b="36905"/>
          <a:stretch/>
        </p:blipFill>
        <p:spPr>
          <a:xfrm>
            <a:off x="10008975" y="6249566"/>
            <a:ext cx="2001796" cy="501569"/>
          </a:xfrm>
          <a:prstGeom prst="rect">
            <a:avLst/>
          </a:prstGeom>
        </p:spPr>
      </p:pic>
    </p:spTree>
    <p:extLst>
      <p:ext uri="{BB962C8B-B14F-4D97-AF65-F5344CB8AC3E}">
        <p14:creationId xmlns:p14="http://schemas.microsoft.com/office/powerpoint/2010/main" val="349947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14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Tree>
    <p:extLst>
      <p:ext uri="{BB962C8B-B14F-4D97-AF65-F5344CB8AC3E}">
        <p14:creationId xmlns:p14="http://schemas.microsoft.com/office/powerpoint/2010/main" val="12544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2 Gen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a:extLst>
              <a:ext uri="{FF2B5EF4-FFF2-40B4-BE49-F238E27FC236}">
                <a16:creationId xmlns:a16="http://schemas.microsoft.com/office/drawing/2014/main" id="{FC17AAC8-B767-4D10-81C7-44345EB0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6413" y="6363438"/>
            <a:ext cx="964571" cy="278366"/>
          </a:xfrm>
          <a:prstGeom prst="rect">
            <a:avLst/>
          </a:prstGeom>
        </p:spPr>
      </p:pic>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1285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Picture 7">
            <a:extLst>
              <a:ext uri="{FF2B5EF4-FFF2-40B4-BE49-F238E27FC236}">
                <a16:creationId xmlns:a16="http://schemas.microsoft.com/office/drawing/2014/main" id="{0A04BA16-C765-4B4B-9157-377BBA4B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377555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2 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a:extLst>
              <a:ext uri="{FF2B5EF4-FFF2-40B4-BE49-F238E27FC236}">
                <a16:creationId xmlns:a16="http://schemas.microsoft.com/office/drawing/2014/main" id="{F0B1D1A8-7AD1-47B6-976F-6B8A87AC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472" y="6358611"/>
            <a:ext cx="1606512" cy="288020"/>
          </a:xfrm>
          <a:prstGeom prst="rect">
            <a:avLst/>
          </a:prstGeom>
        </p:spPr>
      </p:pic>
    </p:spTree>
    <p:extLst>
      <p:ext uri="{BB962C8B-B14F-4D97-AF65-F5344CB8AC3E}">
        <p14:creationId xmlns:p14="http://schemas.microsoft.com/office/powerpoint/2010/main" val="20425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hasCustomPrompt="1"/>
          </p:nvPr>
        </p:nvSpPr>
        <p:spPr/>
        <p:txBody>
          <a:bodyPr/>
          <a:lstStyle/>
          <a:p>
            <a:r>
              <a:rPr lang="en-US"/>
              <a:t>Click to edit Master title style</a:t>
            </a:r>
            <a:br>
              <a:rPr lang="en-US"/>
            </a:br>
            <a:r>
              <a:rPr lang="en-US"/>
              <a:t>Title fits one or two lines</a:t>
            </a:r>
            <a:endParaRPr lang="nb-NO"/>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Graphic 4">
            <a:extLst>
              <a:ext uri="{FF2B5EF4-FFF2-40B4-BE49-F238E27FC236}">
                <a16:creationId xmlns:a16="http://schemas.microsoft.com/office/drawing/2014/main" id="{E44927F8-D7A9-4996-8232-0A41AD6039F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347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NR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phic 6">
            <a:extLst>
              <a:ext uri="{FF2B5EF4-FFF2-40B4-BE49-F238E27FC236}">
                <a16:creationId xmlns:a16="http://schemas.microsoft.com/office/drawing/2014/main" id="{D6486F3A-EE64-4E1E-B41E-E5D26D866D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595" t="39239" r="39233" b="40671"/>
          <a:stretch/>
        </p:blipFill>
        <p:spPr>
          <a:xfrm>
            <a:off x="11086114" y="6271865"/>
            <a:ext cx="918572" cy="429437"/>
          </a:xfrm>
          <a:prstGeom prst="rect">
            <a:avLst/>
          </a:prstGeom>
        </p:spPr>
      </p:pic>
    </p:spTree>
    <p:extLst>
      <p:ext uri="{BB962C8B-B14F-4D97-AF65-F5344CB8AC3E}">
        <p14:creationId xmlns:p14="http://schemas.microsoft.com/office/powerpoint/2010/main" val="34087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Picture 6" descr="Logo&#10;&#10;Description automatically generated with medium confidence">
            <a:extLst>
              <a:ext uri="{FF2B5EF4-FFF2-40B4-BE49-F238E27FC236}">
                <a16:creationId xmlns:a16="http://schemas.microsoft.com/office/drawing/2014/main" id="{AE7C3746-C9C0-4E00-BF36-B8B9EEE2B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269065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2 Geno+N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458-C2F8-417A-A32D-84F7B146B560}"/>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FBEA166C-D67E-44DC-B006-5C3A8F66B66E}"/>
              </a:ext>
            </a:extLst>
          </p:cNvPr>
          <p:cNvSpPr>
            <a:spLocks noGrp="1"/>
          </p:cNvSpPr>
          <p:nvPr>
            <p:ph idx="1"/>
          </p:nvPr>
        </p:nvSpPr>
        <p:spPr>
          <a:xfrm>
            <a:off x="613776"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Content Placeholder 2">
            <a:extLst>
              <a:ext uri="{FF2B5EF4-FFF2-40B4-BE49-F238E27FC236}">
                <a16:creationId xmlns:a16="http://schemas.microsoft.com/office/drawing/2014/main" id="{D29764A4-B9F1-4BCE-848F-5CCABFF8FF84}"/>
              </a:ext>
            </a:extLst>
          </p:cNvPr>
          <p:cNvSpPr>
            <a:spLocks noGrp="1"/>
          </p:cNvSpPr>
          <p:nvPr>
            <p:ph idx="10"/>
          </p:nvPr>
        </p:nvSpPr>
        <p:spPr>
          <a:xfrm>
            <a:off x="6308124" y="1797273"/>
            <a:ext cx="5045676"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6" name="Picture 5" descr="Logo&#10;&#10;Description automatically generated with medium confidence">
            <a:extLst>
              <a:ext uri="{FF2B5EF4-FFF2-40B4-BE49-F238E27FC236}">
                <a16:creationId xmlns:a16="http://schemas.microsoft.com/office/drawing/2014/main" id="{5880336D-22ED-4997-950F-209C9B274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103" y="6264223"/>
            <a:ext cx="2096880" cy="474557"/>
          </a:xfrm>
          <a:prstGeom prst="rect">
            <a:avLst/>
          </a:prstGeom>
        </p:spPr>
      </p:pic>
    </p:spTree>
    <p:extLst>
      <p:ext uri="{BB962C8B-B14F-4D97-AF65-F5344CB8AC3E}">
        <p14:creationId xmlns:p14="http://schemas.microsoft.com/office/powerpoint/2010/main" val="407775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3C808-E013-43F6-9D74-2D616409D9E1}"/>
              </a:ext>
            </a:extLst>
          </p:cNvPr>
          <p:cNvSpPr>
            <a:spLocks noGrp="1"/>
          </p:cNvSpPr>
          <p:nvPr>
            <p:ph type="title"/>
          </p:nvPr>
        </p:nvSpPr>
        <p:spPr>
          <a:xfrm>
            <a:off x="613775" y="604669"/>
            <a:ext cx="10740025" cy="775597"/>
          </a:xfrm>
          <a:prstGeom prst="rect">
            <a:avLst/>
          </a:prstGeom>
        </p:spPr>
        <p:txBody>
          <a:bodyPr vert="horz" wrap="square" lIns="0" tIns="0" rIns="0" bIns="0" rtlCol="0" anchor="ctr">
            <a:spAutoFit/>
          </a:bodyPr>
          <a:lstStyle/>
          <a:p>
            <a:r>
              <a:rPr lang="nb-NO"/>
              <a:t>Klikk for å redigere tittelstil</a:t>
            </a:r>
          </a:p>
        </p:txBody>
      </p:sp>
      <p:sp>
        <p:nvSpPr>
          <p:cNvPr id="3" name="Text Placeholder 2">
            <a:extLst>
              <a:ext uri="{FF2B5EF4-FFF2-40B4-BE49-F238E27FC236}">
                <a16:creationId xmlns:a16="http://schemas.microsoft.com/office/drawing/2014/main" id="{DE52D3C6-6E24-4E82-9F1D-D57E3B397E3A}"/>
              </a:ext>
            </a:extLst>
          </p:cNvPr>
          <p:cNvSpPr>
            <a:spLocks noGrp="1"/>
          </p:cNvSpPr>
          <p:nvPr>
            <p:ph type="body" idx="1"/>
          </p:nvPr>
        </p:nvSpPr>
        <p:spPr>
          <a:xfrm>
            <a:off x="613775" y="1797273"/>
            <a:ext cx="10740025" cy="4351338"/>
          </a:xfrm>
          <a:prstGeom prst="rect">
            <a:avLst/>
          </a:prstGeom>
        </p:spPr>
        <p:txBody>
          <a:bodyPr vert="horz" lIns="0" tIns="0" rIns="0" bIns="0" rtlCol="0">
            <a:noAutofit/>
          </a:bodyPr>
          <a:lstStyle/>
          <a:p>
            <a:pPr lvl="0"/>
            <a:r>
              <a:rPr lang="en-US"/>
              <a:t>Click to edit Master text styles</a:t>
            </a:r>
          </a:p>
          <a:p>
            <a:pPr lvl="0"/>
            <a:r>
              <a:rPr lang="en-US" err="1"/>
              <a:t>Punkt</a:t>
            </a:r>
            <a:r>
              <a:rPr lang="en-US"/>
              <a:t> </a:t>
            </a:r>
            <a:r>
              <a:rPr lang="en-US" err="1"/>
              <a:t>nummer</a:t>
            </a:r>
            <a:r>
              <a:rPr lang="en-US"/>
              <a:t> 2</a:t>
            </a:r>
          </a:p>
          <a:p>
            <a:pPr lvl="0"/>
            <a:r>
              <a:rPr lang="en-US" err="1"/>
              <a:t>Punkt</a:t>
            </a:r>
            <a:r>
              <a:rPr lang="en-US"/>
              <a:t> </a:t>
            </a:r>
            <a:r>
              <a:rPr lang="en-US" err="1"/>
              <a:t>nummer</a:t>
            </a:r>
            <a:r>
              <a:rPr lang="en-US"/>
              <a:t> </a:t>
            </a:r>
            <a:r>
              <a:rPr lang="en-US" err="1"/>
              <a:t>tre</a:t>
            </a:r>
            <a:endParaRPr lang="en-US"/>
          </a:p>
          <a:p>
            <a:pPr lvl="0"/>
            <a:r>
              <a:rPr lang="en-US"/>
              <a:t>Lorem ipsum</a:t>
            </a:r>
            <a:endParaRPr lang="nb-NO"/>
          </a:p>
        </p:txBody>
      </p:sp>
    </p:spTree>
    <p:extLst>
      <p:ext uri="{BB962C8B-B14F-4D97-AF65-F5344CB8AC3E}">
        <p14:creationId xmlns:p14="http://schemas.microsoft.com/office/powerpoint/2010/main" val="2098239436"/>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5" r:id="rId3"/>
    <p:sldLayoutId id="2147483665" r:id="rId4"/>
    <p:sldLayoutId id="2147483676" r:id="rId5"/>
    <p:sldLayoutId id="2147483672" r:id="rId6"/>
    <p:sldLayoutId id="2147483677" r:id="rId7"/>
    <p:sldLayoutId id="2147483666" r:id="rId8"/>
    <p:sldLayoutId id="2147483678" r:id="rId9"/>
    <p:sldLayoutId id="2147483671" r:id="rId10"/>
    <p:sldLayoutId id="2147483680" r:id="rId11"/>
    <p:sldLayoutId id="2147483681" r:id="rId12"/>
  </p:sldLayoutIdLst>
  <p:txStyles>
    <p:title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26.png"/><Relationship Id="rId5" Type="http://schemas.openxmlformats.org/officeDocument/2006/relationships/image" Target="../media/image37.svg"/><Relationship Id="rId15" Type="http://schemas.openxmlformats.org/officeDocument/2006/relationships/image" Target="../media/image41.png"/><Relationship Id="rId10" Type="http://schemas.openxmlformats.org/officeDocument/2006/relationships/image" Target="../media/image25.svg"/><Relationship Id="rId4" Type="http://schemas.openxmlformats.org/officeDocument/2006/relationships/image" Target="../media/image2.png"/><Relationship Id="rId9" Type="http://schemas.openxmlformats.org/officeDocument/2006/relationships/image" Target="../media/image24.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gress, utendørs, fjell, hund&#10;&#10;Automatisk generert beskrivelse">
            <a:extLst>
              <a:ext uri="{FF2B5EF4-FFF2-40B4-BE49-F238E27FC236}">
                <a16:creationId xmlns:a16="http://schemas.microsoft.com/office/drawing/2014/main" id="{80527271-D7C3-E3DC-DB2D-52CE2DA83C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0"/>
            <a:ext cx="12191980" cy="6857990"/>
          </a:xfrm>
          <a:prstGeom prst="rect">
            <a:avLst/>
          </a:prstGeom>
          <a:noFill/>
        </p:spPr>
      </p:pic>
      <p:sp>
        <p:nvSpPr>
          <p:cNvPr id="6" name="TekstSylinder 5">
            <a:extLst>
              <a:ext uri="{FF2B5EF4-FFF2-40B4-BE49-F238E27FC236}">
                <a16:creationId xmlns:a16="http://schemas.microsoft.com/office/drawing/2014/main" id="{4C96D664-9A2D-9754-436E-1FA4E1CF8540}"/>
              </a:ext>
            </a:extLst>
          </p:cNvPr>
          <p:cNvSpPr txBox="1"/>
          <p:nvPr/>
        </p:nvSpPr>
        <p:spPr>
          <a:xfrm>
            <a:off x="925341" y="475221"/>
            <a:ext cx="10341318" cy="707886"/>
          </a:xfrm>
          <a:prstGeom prst="rect">
            <a:avLst/>
          </a:prstGeom>
          <a:noFill/>
        </p:spPr>
        <p:txBody>
          <a:bodyPr wrap="square" rtlCol="0">
            <a:spAutoFit/>
          </a:bodyPr>
          <a:lstStyle/>
          <a:p>
            <a:r>
              <a:rPr lang="nb-NO" sz="4000" b="1" err="1">
                <a:solidFill>
                  <a:schemeClr val="bg1"/>
                </a:solidFill>
              </a:rPr>
              <a:t>Årssamlinger</a:t>
            </a:r>
            <a:r>
              <a:rPr lang="nb-NO" sz="4000" b="1">
                <a:solidFill>
                  <a:schemeClr val="bg1"/>
                </a:solidFill>
              </a:rPr>
              <a:t> i produsentlagene 2025</a:t>
            </a:r>
          </a:p>
        </p:txBody>
      </p:sp>
      <p:pic>
        <p:nvPicPr>
          <p:cNvPr id="4" name="Bilde 3" descr="Et bilde som inneholder Font, Grafikk, logo, symbol&#10;&#10;Automatisk generert beskrivelse">
            <a:extLst>
              <a:ext uri="{FF2B5EF4-FFF2-40B4-BE49-F238E27FC236}">
                <a16:creationId xmlns:a16="http://schemas.microsoft.com/office/drawing/2014/main" id="{09847646-1F8B-79D4-D4E1-226F4E69A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012" y="5651583"/>
            <a:ext cx="3201423" cy="923985"/>
          </a:xfrm>
          <a:prstGeom prst="rect">
            <a:avLst/>
          </a:prstGeom>
        </p:spPr>
      </p:pic>
    </p:spTree>
    <p:extLst>
      <p:ext uri="{BB962C8B-B14F-4D97-AF65-F5344CB8AC3E}">
        <p14:creationId xmlns:p14="http://schemas.microsoft.com/office/powerpoint/2010/main" val="81985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Sylinder 13">
            <a:extLst>
              <a:ext uri="{FF2B5EF4-FFF2-40B4-BE49-F238E27FC236}">
                <a16:creationId xmlns:a16="http://schemas.microsoft.com/office/drawing/2014/main" id="{A7AFB56B-C9F0-532F-C97B-0425D0C41A95}"/>
              </a:ext>
            </a:extLst>
          </p:cNvPr>
          <p:cNvSpPr txBox="1"/>
          <p:nvPr/>
        </p:nvSpPr>
        <p:spPr>
          <a:xfrm>
            <a:off x="1630171" y="581597"/>
            <a:ext cx="8931657" cy="584775"/>
          </a:xfrm>
          <a:prstGeom prst="rect">
            <a:avLst/>
          </a:prstGeom>
          <a:noFill/>
        </p:spPr>
        <p:txBody>
          <a:bodyPr wrap="square" rtlCol="0">
            <a:spAutoFit/>
          </a:bodyPr>
          <a:lstStyle/>
          <a:p>
            <a:r>
              <a:rPr lang="nb-NO" sz="3200" b="1"/>
              <a:t>Foreløpige resultater 2024 – millioner kroner</a:t>
            </a:r>
          </a:p>
        </p:txBody>
      </p:sp>
      <p:pic>
        <p:nvPicPr>
          <p:cNvPr id="17" name="Bilde 16">
            <a:extLst>
              <a:ext uri="{FF2B5EF4-FFF2-40B4-BE49-F238E27FC236}">
                <a16:creationId xmlns:a16="http://schemas.microsoft.com/office/drawing/2014/main" id="{AE587B42-D831-3698-12B0-C4B3CE9987E7}"/>
              </a:ext>
            </a:extLst>
          </p:cNvPr>
          <p:cNvPicPr>
            <a:picLocks noChangeAspect="1"/>
          </p:cNvPicPr>
          <p:nvPr/>
        </p:nvPicPr>
        <p:blipFill>
          <a:blip r:embed="rId3"/>
          <a:stretch>
            <a:fillRect/>
          </a:stretch>
        </p:blipFill>
        <p:spPr>
          <a:xfrm>
            <a:off x="853609" y="2366986"/>
            <a:ext cx="10484782" cy="2540294"/>
          </a:xfrm>
          <a:prstGeom prst="rect">
            <a:avLst/>
          </a:prstGeom>
        </p:spPr>
      </p:pic>
    </p:spTree>
    <p:extLst>
      <p:ext uri="{BB962C8B-B14F-4D97-AF65-F5344CB8AC3E}">
        <p14:creationId xmlns:p14="http://schemas.microsoft.com/office/powerpoint/2010/main" val="44240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1CE-3179-435F-97F9-F0D8679FE6A3}"/>
              </a:ext>
            </a:extLst>
          </p:cNvPr>
          <p:cNvSpPr>
            <a:spLocks noGrp="1"/>
          </p:cNvSpPr>
          <p:nvPr>
            <p:ph type="title"/>
          </p:nvPr>
        </p:nvSpPr>
        <p:spPr>
          <a:xfrm>
            <a:off x="654518" y="655469"/>
            <a:ext cx="4753223" cy="249299"/>
          </a:xfrm>
        </p:spPr>
        <p:txBody>
          <a:bodyPr/>
          <a:lstStyle/>
          <a:p>
            <a:r>
              <a:rPr lang="nb-NO" sz="1800" b="0"/>
              <a:t>Avlsstatuett 2024: </a:t>
            </a:r>
            <a:r>
              <a:rPr lang="nb-NO" sz="1800"/>
              <a:t>12387 NR Sandbu-P </a:t>
            </a:r>
          </a:p>
        </p:txBody>
      </p:sp>
      <p:sp>
        <p:nvSpPr>
          <p:cNvPr id="7" name="Plassholder for innhold 2">
            <a:extLst>
              <a:ext uri="{FF2B5EF4-FFF2-40B4-BE49-F238E27FC236}">
                <a16:creationId xmlns:a16="http://schemas.microsoft.com/office/drawing/2014/main" id="{668F12B8-0C32-4CD9-BAF1-A22CFF4309BD}"/>
              </a:ext>
            </a:extLst>
          </p:cNvPr>
          <p:cNvSpPr txBox="1">
            <a:spLocks/>
          </p:cNvSpPr>
          <p:nvPr/>
        </p:nvSpPr>
        <p:spPr bwMode="auto">
          <a:xfrm>
            <a:off x="453390" y="1626720"/>
            <a:ext cx="2002051" cy="822288"/>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Ole Tronn Anderssen</a:t>
            </a:r>
          </a:p>
          <a:p>
            <a:pPr marL="0" lvl="0" indent="0" algn="ctr" rtl="0">
              <a:lnSpc>
                <a:spcPct val="100000"/>
              </a:lnSpc>
              <a:buNone/>
            </a:pPr>
            <a:r>
              <a:rPr lang="nb-NO" sz="1500">
                <a:solidFill>
                  <a:srgbClr val="000000"/>
                </a:solidFill>
                <a:latin typeface="Arial"/>
              </a:rPr>
              <a:t>2680 Vågå</a:t>
            </a:r>
          </a:p>
        </p:txBody>
      </p:sp>
      <p:cxnSp>
        <p:nvCxnSpPr>
          <p:cNvPr id="4" name="Rett linje 3">
            <a:extLst>
              <a:ext uri="{FF2B5EF4-FFF2-40B4-BE49-F238E27FC236}">
                <a16:creationId xmlns:a16="http://schemas.microsoft.com/office/drawing/2014/main" id="{ECA7DC70-CF4E-E76A-E427-38C5E39C08EC}"/>
              </a:ext>
            </a:extLst>
          </p:cNvPr>
          <p:cNvCxnSpPr>
            <a:cxnSpLocks/>
          </p:cNvCxnSpPr>
          <p:nvPr/>
        </p:nvCxnSpPr>
        <p:spPr>
          <a:xfrm>
            <a:off x="6073697" y="635241"/>
            <a:ext cx="0" cy="57473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Rett linje 11">
            <a:extLst>
              <a:ext uri="{FF2B5EF4-FFF2-40B4-BE49-F238E27FC236}">
                <a16:creationId xmlns:a16="http://schemas.microsoft.com/office/drawing/2014/main" id="{B73BCA79-3F42-F0FB-E722-121119B3369D}"/>
              </a:ext>
            </a:extLst>
          </p:cNvPr>
          <p:cNvCxnSpPr/>
          <p:nvPr/>
        </p:nvCxnSpPr>
        <p:spPr>
          <a:xfrm>
            <a:off x="654519" y="3482682"/>
            <a:ext cx="10882962"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itle 1">
            <a:extLst>
              <a:ext uri="{FF2B5EF4-FFF2-40B4-BE49-F238E27FC236}">
                <a16:creationId xmlns:a16="http://schemas.microsoft.com/office/drawing/2014/main" id="{B8CEE18A-BFEB-EDAD-3C3B-EC7095E4A16B}"/>
              </a:ext>
            </a:extLst>
          </p:cNvPr>
          <p:cNvSpPr txBox="1">
            <a:spLocks/>
          </p:cNvSpPr>
          <p:nvPr/>
        </p:nvSpPr>
        <p:spPr>
          <a:xfrm>
            <a:off x="6402922" y="677684"/>
            <a:ext cx="4563010"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800" b="0"/>
              <a:t>Beste </a:t>
            </a:r>
            <a:r>
              <a:rPr lang="nb-NO" sz="1800" b="0" err="1"/>
              <a:t>Elitekvige</a:t>
            </a:r>
            <a:r>
              <a:rPr lang="nb-NO" sz="1800" b="0"/>
              <a:t> 2024: </a:t>
            </a:r>
            <a:r>
              <a:rPr lang="nb-NO" sz="1800"/>
              <a:t>80645 Fjona-PP</a:t>
            </a:r>
          </a:p>
        </p:txBody>
      </p:sp>
      <p:sp>
        <p:nvSpPr>
          <p:cNvPr id="14" name="Plassholder for innhold 2">
            <a:extLst>
              <a:ext uri="{FF2B5EF4-FFF2-40B4-BE49-F238E27FC236}">
                <a16:creationId xmlns:a16="http://schemas.microsoft.com/office/drawing/2014/main" id="{E4B3418E-2761-9753-D470-FFB82A8215A3}"/>
              </a:ext>
            </a:extLst>
          </p:cNvPr>
          <p:cNvSpPr txBox="1">
            <a:spLocks/>
          </p:cNvSpPr>
          <p:nvPr/>
        </p:nvSpPr>
        <p:spPr bwMode="auto">
          <a:xfrm>
            <a:off x="6354584" y="1595251"/>
            <a:ext cx="1854311" cy="87838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Jan Sverre Moe</a:t>
            </a:r>
          </a:p>
          <a:p>
            <a:pPr marL="0" lvl="0" indent="0" algn="ctr" rtl="0">
              <a:lnSpc>
                <a:spcPct val="100000"/>
              </a:lnSpc>
              <a:buNone/>
            </a:pPr>
            <a:r>
              <a:rPr lang="nb-NO" sz="1500">
                <a:solidFill>
                  <a:srgbClr val="000000"/>
                </a:solidFill>
                <a:latin typeface="Arial"/>
              </a:rPr>
              <a:t>7200 Kyrksæterøra</a:t>
            </a:r>
          </a:p>
        </p:txBody>
      </p:sp>
      <p:sp>
        <p:nvSpPr>
          <p:cNvPr id="16" name="Title 1">
            <a:extLst>
              <a:ext uri="{FF2B5EF4-FFF2-40B4-BE49-F238E27FC236}">
                <a16:creationId xmlns:a16="http://schemas.microsoft.com/office/drawing/2014/main" id="{EA358EB7-DA35-CACF-D3E5-3BFA12D02AED}"/>
              </a:ext>
            </a:extLst>
          </p:cNvPr>
          <p:cNvSpPr txBox="1">
            <a:spLocks/>
          </p:cNvSpPr>
          <p:nvPr/>
        </p:nvSpPr>
        <p:spPr>
          <a:xfrm>
            <a:off x="654519" y="3758552"/>
            <a:ext cx="4189410" cy="2492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800" b="0">
                <a:latin typeface="Arial"/>
                <a:cs typeface="Arial"/>
              </a:rPr>
              <a:t>Eksportprisen 2024: </a:t>
            </a:r>
            <a:r>
              <a:rPr lang="nb-NO" sz="1800">
                <a:latin typeface="Arial"/>
                <a:cs typeface="Arial"/>
              </a:rPr>
              <a:t>12222 NR Skoien</a:t>
            </a:r>
          </a:p>
        </p:txBody>
      </p:sp>
      <p:sp>
        <p:nvSpPr>
          <p:cNvPr id="17" name="Plassholder for innhold 2">
            <a:extLst>
              <a:ext uri="{FF2B5EF4-FFF2-40B4-BE49-F238E27FC236}">
                <a16:creationId xmlns:a16="http://schemas.microsoft.com/office/drawing/2014/main" id="{2FDB6983-2BED-4F26-CC45-01F28888D477}"/>
              </a:ext>
            </a:extLst>
          </p:cNvPr>
          <p:cNvSpPr txBox="1">
            <a:spLocks/>
          </p:cNvSpPr>
          <p:nvPr/>
        </p:nvSpPr>
        <p:spPr bwMode="auto">
          <a:xfrm>
            <a:off x="275283" y="4662417"/>
            <a:ext cx="2215448" cy="1088577"/>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da-DK" sz="1500">
                <a:solidFill>
                  <a:srgbClr val="000000"/>
                </a:solidFill>
                <a:latin typeface="Arial"/>
              </a:rPr>
              <a:t>Line Borgerud Skøien og Ole Hjerpaasen</a:t>
            </a:r>
          </a:p>
          <a:p>
            <a:pPr marL="0" lvl="0" indent="0" algn="ctr" rtl="0">
              <a:lnSpc>
                <a:spcPct val="100000"/>
              </a:lnSpc>
              <a:buNone/>
            </a:pPr>
            <a:r>
              <a:rPr lang="da-DK" sz="1500">
                <a:solidFill>
                  <a:srgbClr val="000000"/>
                </a:solidFill>
                <a:latin typeface="Arial"/>
              </a:rPr>
              <a:t>1550 Hølen</a:t>
            </a:r>
            <a:endParaRPr lang="nb-NO" sz="1500">
              <a:solidFill>
                <a:srgbClr val="000000"/>
              </a:solidFill>
              <a:latin typeface="Arial"/>
            </a:endParaRPr>
          </a:p>
        </p:txBody>
      </p:sp>
      <p:sp>
        <p:nvSpPr>
          <p:cNvPr id="20" name="Title 1">
            <a:extLst>
              <a:ext uri="{FF2B5EF4-FFF2-40B4-BE49-F238E27FC236}">
                <a16:creationId xmlns:a16="http://schemas.microsoft.com/office/drawing/2014/main" id="{0462EE5C-0AF7-C694-DB47-DFEA363DF4D5}"/>
              </a:ext>
            </a:extLst>
          </p:cNvPr>
          <p:cNvSpPr txBox="1">
            <a:spLocks/>
          </p:cNvSpPr>
          <p:nvPr/>
        </p:nvSpPr>
        <p:spPr>
          <a:xfrm>
            <a:off x="6402922" y="3599622"/>
            <a:ext cx="5134556" cy="4985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lang="nb-NO" sz="2800" b="1" kern="1200" dirty="0" smtClean="0">
                <a:solidFill>
                  <a:schemeClr val="tx2"/>
                </a:solidFill>
                <a:latin typeface="Arial" panose="020B0604020202020204" pitchFamily="34" charset="0"/>
                <a:ea typeface="+mj-ea"/>
                <a:cs typeface="Arial" panose="020B0604020202020204" pitchFamily="34" charset="0"/>
              </a:defRPr>
            </a:lvl1pPr>
          </a:lstStyle>
          <a:p>
            <a:r>
              <a:rPr lang="nb-NO" sz="1700" b="0"/>
              <a:t>Norturas pris for beste NRF-kjøttokse 2024: </a:t>
            </a:r>
            <a:br>
              <a:rPr lang="nb-NO" sz="1800" b="0"/>
            </a:br>
            <a:r>
              <a:rPr lang="nb-NO" sz="1800"/>
              <a:t>12422 NR </a:t>
            </a:r>
            <a:r>
              <a:rPr lang="nb-NO" sz="1800" err="1"/>
              <a:t>Skraafjord</a:t>
            </a:r>
            <a:r>
              <a:rPr lang="nb-NO" sz="1800"/>
              <a:t>-P-ET</a:t>
            </a:r>
          </a:p>
        </p:txBody>
      </p:sp>
      <p:sp>
        <p:nvSpPr>
          <p:cNvPr id="21" name="Plassholder for innhold 2">
            <a:extLst>
              <a:ext uri="{FF2B5EF4-FFF2-40B4-BE49-F238E27FC236}">
                <a16:creationId xmlns:a16="http://schemas.microsoft.com/office/drawing/2014/main" id="{F3E14FF7-25B4-8394-BA43-C5BA2D991B17}"/>
              </a:ext>
            </a:extLst>
          </p:cNvPr>
          <p:cNvSpPr txBox="1">
            <a:spLocks/>
          </p:cNvSpPr>
          <p:nvPr/>
        </p:nvSpPr>
        <p:spPr bwMode="auto">
          <a:xfrm>
            <a:off x="6340490" y="4701768"/>
            <a:ext cx="1882497" cy="1006559"/>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Oppdretter:</a:t>
            </a:r>
          </a:p>
          <a:p>
            <a:pPr marL="0" lvl="0" indent="0" algn="ctr" rtl="0">
              <a:lnSpc>
                <a:spcPct val="100000"/>
              </a:lnSpc>
              <a:buNone/>
            </a:pPr>
            <a:r>
              <a:rPr lang="nb-NO" sz="1500">
                <a:solidFill>
                  <a:srgbClr val="000000"/>
                </a:solidFill>
                <a:latin typeface="Arial"/>
              </a:rPr>
              <a:t>Ann Steen og </a:t>
            </a:r>
            <a:br>
              <a:rPr lang="nb-NO" sz="1500">
                <a:solidFill>
                  <a:srgbClr val="000000"/>
                </a:solidFill>
                <a:latin typeface="Arial"/>
              </a:rPr>
            </a:br>
            <a:r>
              <a:rPr lang="nb-NO" sz="1500">
                <a:solidFill>
                  <a:srgbClr val="000000"/>
                </a:solidFill>
                <a:latin typeface="Arial"/>
              </a:rPr>
              <a:t>Nils Asle </a:t>
            </a:r>
            <a:r>
              <a:rPr lang="nb-NO" sz="1500" err="1">
                <a:solidFill>
                  <a:srgbClr val="000000"/>
                </a:solidFill>
                <a:latin typeface="Arial"/>
              </a:rPr>
              <a:t>Dolmseth</a:t>
            </a:r>
            <a:endParaRPr lang="nb-NO" sz="1500">
              <a:solidFill>
                <a:srgbClr val="000000"/>
              </a:solidFill>
              <a:latin typeface="Arial"/>
            </a:endParaRPr>
          </a:p>
          <a:p>
            <a:pPr marL="0" lvl="0" indent="0" algn="ctr" rtl="0">
              <a:lnSpc>
                <a:spcPct val="100000"/>
              </a:lnSpc>
              <a:buNone/>
            </a:pPr>
            <a:r>
              <a:rPr lang="nb-NO" sz="1500">
                <a:solidFill>
                  <a:srgbClr val="000000"/>
                </a:solidFill>
                <a:latin typeface="Arial"/>
              </a:rPr>
              <a:t>7170 Åfjord</a:t>
            </a:r>
          </a:p>
        </p:txBody>
      </p:sp>
      <p:pic>
        <p:nvPicPr>
          <p:cNvPr id="18" name="Picture 2" descr="12222 NR Skoien">
            <a:extLst>
              <a:ext uri="{FF2B5EF4-FFF2-40B4-BE49-F238E27FC236}">
                <a16:creationId xmlns:a16="http://schemas.microsoft.com/office/drawing/2014/main" id="{81F3B4D8-1C36-3308-9CA1-4A14E78A4B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7311" y="4163039"/>
            <a:ext cx="3195747" cy="22228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D57F2A6-5902-702E-DC11-8A7FA7ABDC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80436" y="1046465"/>
            <a:ext cx="3168266" cy="2263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E07199-E565-F2CF-BB98-ACE638DA8FE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290352" y="4187861"/>
            <a:ext cx="3227641" cy="2142263"/>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2C78E917-21FD-6701-1EF8-D16C7EEFB70E}"/>
              </a:ext>
            </a:extLst>
          </p:cNvPr>
          <p:cNvSpPr txBox="1"/>
          <p:nvPr/>
        </p:nvSpPr>
        <p:spPr>
          <a:xfrm>
            <a:off x="8918916" y="1683787"/>
            <a:ext cx="1854311" cy="646331"/>
          </a:xfrm>
          <a:prstGeom prst="rect">
            <a:avLst/>
          </a:prstGeom>
          <a:noFill/>
        </p:spPr>
        <p:txBody>
          <a:bodyPr wrap="square" rtlCol="0">
            <a:spAutoFit/>
          </a:bodyPr>
          <a:lstStyle/>
          <a:p>
            <a:pPr algn="ctr"/>
            <a:r>
              <a:rPr lang="nb-NO">
                <a:highlight>
                  <a:srgbClr val="FFFF00"/>
                </a:highlight>
              </a:rPr>
              <a:t>Trenger bilde av </a:t>
            </a:r>
            <a:r>
              <a:rPr lang="nb-NO" err="1">
                <a:highlight>
                  <a:srgbClr val="FFFF00"/>
                </a:highlight>
              </a:rPr>
              <a:t>kviga</a:t>
            </a:r>
            <a:r>
              <a:rPr lang="nb-NO">
                <a:highlight>
                  <a:srgbClr val="FFFF00"/>
                </a:highlight>
              </a:rPr>
              <a:t> </a:t>
            </a:r>
            <a:r>
              <a:rPr lang="nb-NO">
                <a:highlight>
                  <a:srgbClr val="FFFF00"/>
                </a:highlight>
                <a:sym typeface="Wingdings" panose="05000000000000000000" pitchFamily="2" charset="2"/>
              </a:rPr>
              <a:t></a:t>
            </a:r>
            <a:endParaRPr lang="nb-NO">
              <a:highlight>
                <a:srgbClr val="FFFF00"/>
              </a:highlight>
            </a:endParaRPr>
          </a:p>
        </p:txBody>
      </p:sp>
      <p:pic>
        <p:nvPicPr>
          <p:cNvPr id="6" name="Picture 5">
            <a:extLst>
              <a:ext uri="{FF2B5EF4-FFF2-40B4-BE49-F238E27FC236}">
                <a16:creationId xmlns:a16="http://schemas.microsoft.com/office/drawing/2014/main" id="{DD628A67-5641-37DD-5E42-2C2B288456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8667" y="586670"/>
            <a:ext cx="6132285" cy="3494314"/>
          </a:xfrm>
          <a:prstGeom prst="rect">
            <a:avLst/>
          </a:prstGeom>
        </p:spPr>
      </p:pic>
      <p:sp>
        <p:nvSpPr>
          <p:cNvPr id="5" name="Plassholder for innhold 2">
            <a:extLst>
              <a:ext uri="{FF2B5EF4-FFF2-40B4-BE49-F238E27FC236}">
                <a16:creationId xmlns:a16="http://schemas.microsoft.com/office/drawing/2014/main" id="{445D9AA7-6602-E794-67C2-A7EF394EC30A}"/>
              </a:ext>
            </a:extLst>
          </p:cNvPr>
          <p:cNvSpPr txBox="1">
            <a:spLocks/>
          </p:cNvSpPr>
          <p:nvPr/>
        </p:nvSpPr>
        <p:spPr bwMode="auto">
          <a:xfrm>
            <a:off x="738056" y="2760232"/>
            <a:ext cx="1432717" cy="30706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Avlsverdi: 54</a:t>
            </a:r>
            <a:endParaRPr lang="nb-NO" sz="1500">
              <a:solidFill>
                <a:srgbClr val="000000"/>
              </a:solidFill>
              <a:latin typeface="Arial"/>
            </a:endParaRPr>
          </a:p>
        </p:txBody>
      </p:sp>
      <p:sp>
        <p:nvSpPr>
          <p:cNvPr id="8" name="Plassholder for innhold 2">
            <a:extLst>
              <a:ext uri="{FF2B5EF4-FFF2-40B4-BE49-F238E27FC236}">
                <a16:creationId xmlns:a16="http://schemas.microsoft.com/office/drawing/2014/main" id="{5D26C37F-8209-1B70-D048-82EBDD499F06}"/>
              </a:ext>
            </a:extLst>
          </p:cNvPr>
          <p:cNvSpPr txBox="1">
            <a:spLocks/>
          </p:cNvSpPr>
          <p:nvPr/>
        </p:nvSpPr>
        <p:spPr bwMode="auto">
          <a:xfrm>
            <a:off x="6587107" y="2760232"/>
            <a:ext cx="1432717" cy="30706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Avlsverdi: 64</a:t>
            </a:r>
            <a:endParaRPr lang="nb-NO" sz="1500">
              <a:solidFill>
                <a:srgbClr val="000000"/>
              </a:solidFill>
              <a:latin typeface="Arial"/>
            </a:endParaRPr>
          </a:p>
        </p:txBody>
      </p:sp>
      <p:sp>
        <p:nvSpPr>
          <p:cNvPr id="9" name="Plassholder for innhold 2">
            <a:extLst>
              <a:ext uri="{FF2B5EF4-FFF2-40B4-BE49-F238E27FC236}">
                <a16:creationId xmlns:a16="http://schemas.microsoft.com/office/drawing/2014/main" id="{C2A647E6-4612-F0B6-F3CA-8E557668B6E0}"/>
              </a:ext>
            </a:extLst>
          </p:cNvPr>
          <p:cNvSpPr txBox="1">
            <a:spLocks/>
          </p:cNvSpPr>
          <p:nvPr/>
        </p:nvSpPr>
        <p:spPr bwMode="auto">
          <a:xfrm>
            <a:off x="721185" y="6023058"/>
            <a:ext cx="1432717" cy="30706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Avlsverdi: 53</a:t>
            </a:r>
            <a:endParaRPr lang="nb-NO" sz="1500">
              <a:solidFill>
                <a:srgbClr val="000000"/>
              </a:solidFill>
              <a:latin typeface="Arial"/>
            </a:endParaRPr>
          </a:p>
        </p:txBody>
      </p:sp>
      <p:sp>
        <p:nvSpPr>
          <p:cNvPr id="10" name="Plassholder for innhold 2">
            <a:extLst>
              <a:ext uri="{FF2B5EF4-FFF2-40B4-BE49-F238E27FC236}">
                <a16:creationId xmlns:a16="http://schemas.microsoft.com/office/drawing/2014/main" id="{22AE1B28-5AAF-DDC6-8515-BEAE9A971B8C}"/>
              </a:ext>
            </a:extLst>
          </p:cNvPr>
          <p:cNvSpPr txBox="1">
            <a:spLocks/>
          </p:cNvSpPr>
          <p:nvPr/>
        </p:nvSpPr>
        <p:spPr bwMode="auto">
          <a:xfrm>
            <a:off x="6205854" y="6021000"/>
            <a:ext cx="2151777" cy="45719"/>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500" b="1">
                <a:solidFill>
                  <a:srgbClr val="000000"/>
                </a:solidFill>
                <a:latin typeface="Arial"/>
              </a:rPr>
              <a:t>Avlsverdi kjøtt: </a:t>
            </a:r>
          </a:p>
          <a:p>
            <a:pPr marL="0" lvl="0" indent="0" algn="ctr" rtl="0">
              <a:lnSpc>
                <a:spcPct val="100000"/>
              </a:lnSpc>
              <a:buNone/>
            </a:pPr>
            <a:r>
              <a:rPr lang="nb-NO" sz="1500" b="1">
                <a:solidFill>
                  <a:srgbClr val="000000"/>
                </a:solidFill>
                <a:latin typeface="Arial"/>
              </a:rPr>
              <a:t>117</a:t>
            </a:r>
            <a:endParaRPr lang="nb-NO" sz="1500">
              <a:solidFill>
                <a:srgbClr val="000000"/>
              </a:solidFill>
              <a:latin typeface="Arial"/>
            </a:endParaRPr>
          </a:p>
        </p:txBody>
      </p:sp>
      <p:sp>
        <p:nvSpPr>
          <p:cNvPr id="11" name="Rectangle: Rounded Corners 51">
            <a:extLst>
              <a:ext uri="{FF2B5EF4-FFF2-40B4-BE49-F238E27FC236}">
                <a16:creationId xmlns:a16="http://schemas.microsoft.com/office/drawing/2014/main" id="{F77B3AA7-34BD-641C-BE4F-65DA467BCAEC}"/>
              </a:ext>
            </a:extLst>
          </p:cNvPr>
          <p:cNvSpPr/>
          <p:nvPr/>
        </p:nvSpPr>
        <p:spPr>
          <a:xfrm>
            <a:off x="4817472" y="111816"/>
            <a:ext cx="2512450" cy="452834"/>
          </a:xfrm>
          <a:prstGeom prst="roundRect">
            <a:avLst/>
          </a:prstGeom>
          <a:solidFill>
            <a:srgbClr val="0C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b="1"/>
              <a:t>Avlspriser 2024</a:t>
            </a:r>
            <a:endParaRPr lang="en-US" sz="2400" b="1">
              <a:solidFill>
                <a:srgbClr val="AFD357"/>
              </a:solidFill>
              <a:cs typeface="Arial"/>
            </a:endParaRPr>
          </a:p>
        </p:txBody>
      </p:sp>
    </p:spTree>
    <p:extLst>
      <p:ext uri="{BB962C8B-B14F-4D97-AF65-F5344CB8AC3E}">
        <p14:creationId xmlns:p14="http://schemas.microsoft.com/office/powerpoint/2010/main" val="277625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3D88AE-28D7-8E3B-9CCF-B7EBC8A10109}"/>
              </a:ext>
            </a:extLst>
          </p:cNvPr>
          <p:cNvSpPr>
            <a:spLocks noGrp="1"/>
          </p:cNvSpPr>
          <p:nvPr>
            <p:ph type="title"/>
          </p:nvPr>
        </p:nvSpPr>
        <p:spPr>
          <a:xfrm>
            <a:off x="7924988" y="800339"/>
            <a:ext cx="4267012" cy="1353947"/>
          </a:xfrm>
        </p:spPr>
        <p:txBody>
          <a:bodyPr>
            <a:normAutofit/>
          </a:bodyPr>
          <a:lstStyle/>
          <a:p>
            <a:pPr algn="ctr"/>
            <a:r>
              <a:rPr lang="nb-NO" sz="4000" b="1">
                <a:latin typeface="Arial" panose="020B0604020202020204" pitchFamily="34" charset="0"/>
                <a:cs typeface="Arial" panose="020B0604020202020204" pitchFamily="34" charset="0"/>
              </a:rPr>
              <a:t>GS-testing på </a:t>
            </a:r>
            <a:br>
              <a:rPr lang="nb-NO" sz="4000" b="1">
                <a:latin typeface="Arial" panose="020B0604020202020204" pitchFamily="34" charset="0"/>
                <a:cs typeface="Arial" panose="020B0604020202020204" pitchFamily="34" charset="0"/>
              </a:rPr>
            </a:br>
            <a:r>
              <a:rPr lang="nb-NO" sz="4000" b="1">
                <a:latin typeface="Arial" panose="020B0604020202020204" pitchFamily="34" charset="0"/>
                <a:cs typeface="Arial" panose="020B0604020202020204" pitchFamily="34" charset="0"/>
              </a:rPr>
              <a:t> –     –     !</a:t>
            </a:r>
          </a:p>
        </p:txBody>
      </p:sp>
      <p:pic>
        <p:nvPicPr>
          <p:cNvPr id="5" name="Plassholder for innhold 4" descr="Et bilde som inneholder utendørs, kveg, tekst, kyr&#10;&#10;Automatisk generert beskrivelse">
            <a:extLst>
              <a:ext uri="{FF2B5EF4-FFF2-40B4-BE49-F238E27FC236}">
                <a16:creationId xmlns:a16="http://schemas.microsoft.com/office/drawing/2014/main" id="{C413F298-E284-933E-C220-F74712029CB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8788" y="135384"/>
            <a:ext cx="7736200" cy="4351338"/>
          </a:xfrm>
        </p:spPr>
      </p:pic>
      <p:pic>
        <p:nvPicPr>
          <p:cNvPr id="6" name="Bilde 5">
            <a:extLst>
              <a:ext uri="{FF2B5EF4-FFF2-40B4-BE49-F238E27FC236}">
                <a16:creationId xmlns:a16="http://schemas.microsoft.com/office/drawing/2014/main" id="{4F275168-CDD7-6378-8064-CC6BD860EC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3977" y="2996732"/>
            <a:ext cx="4906259" cy="3679694"/>
          </a:xfrm>
          <a:prstGeom prst="rect">
            <a:avLst/>
          </a:prstGeom>
        </p:spPr>
      </p:pic>
      <p:sp>
        <p:nvSpPr>
          <p:cNvPr id="7" name="Ellipse 6">
            <a:extLst>
              <a:ext uri="{FF2B5EF4-FFF2-40B4-BE49-F238E27FC236}">
                <a16:creationId xmlns:a16="http://schemas.microsoft.com/office/drawing/2014/main" id="{FE6374A9-144C-6DEB-03CD-F395CF932EEB}"/>
              </a:ext>
            </a:extLst>
          </p:cNvPr>
          <p:cNvSpPr/>
          <p:nvPr/>
        </p:nvSpPr>
        <p:spPr>
          <a:xfrm>
            <a:off x="7307178" y="5706862"/>
            <a:ext cx="1571410" cy="847921"/>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BD69248E-6C8B-A8C4-2984-B69A68FFFCF5}"/>
              </a:ext>
            </a:extLst>
          </p:cNvPr>
          <p:cNvPicPr>
            <a:picLocks noChangeAspect="1"/>
          </p:cNvPicPr>
          <p:nvPr/>
        </p:nvPicPr>
        <p:blipFill>
          <a:blip r:embed="rId5"/>
          <a:stretch>
            <a:fillRect/>
          </a:stretch>
        </p:blipFill>
        <p:spPr>
          <a:xfrm>
            <a:off x="4933649" y="4407878"/>
            <a:ext cx="1050138" cy="1080000"/>
          </a:xfrm>
          <a:prstGeom prst="flowChartConnector">
            <a:avLst/>
          </a:prstGeom>
        </p:spPr>
      </p:pic>
      <p:pic>
        <p:nvPicPr>
          <p:cNvPr id="9" name="Picture 4">
            <a:extLst>
              <a:ext uri="{FF2B5EF4-FFF2-40B4-BE49-F238E27FC236}">
                <a16:creationId xmlns:a16="http://schemas.microsoft.com/office/drawing/2014/main" id="{8B0D1DDE-C917-E920-8B3D-D1D518538B6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20920" y="4856491"/>
            <a:ext cx="2877219" cy="181993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pilkobling 9">
            <a:extLst>
              <a:ext uri="{FF2B5EF4-FFF2-40B4-BE49-F238E27FC236}">
                <a16:creationId xmlns:a16="http://schemas.microsoft.com/office/drawing/2014/main" id="{E1386D32-BBCD-EFD5-60E4-9FA8EC04C0FD}"/>
              </a:ext>
            </a:extLst>
          </p:cNvPr>
          <p:cNvCxnSpPr>
            <a:cxnSpLocks/>
          </p:cNvCxnSpPr>
          <p:nvPr/>
        </p:nvCxnSpPr>
        <p:spPr>
          <a:xfrm flipH="1">
            <a:off x="4016822" y="5263854"/>
            <a:ext cx="930031" cy="382727"/>
          </a:xfrm>
          <a:prstGeom prst="straightConnector1">
            <a:avLst/>
          </a:prstGeom>
          <a:ln w="762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Freeform 8">
            <a:extLst>
              <a:ext uri="{FF2B5EF4-FFF2-40B4-BE49-F238E27FC236}">
                <a16:creationId xmlns:a16="http://schemas.microsoft.com/office/drawing/2014/main" id="{274BDDE7-3B50-CF34-63FD-AE4529FE620C}"/>
              </a:ext>
            </a:extLst>
          </p:cNvPr>
          <p:cNvSpPr/>
          <p:nvPr/>
        </p:nvSpPr>
        <p:spPr>
          <a:xfrm>
            <a:off x="321783" y="367463"/>
            <a:ext cx="762737" cy="762737"/>
          </a:xfrm>
          <a:custGeom>
            <a:avLst/>
            <a:gdLst/>
            <a:ahLst/>
            <a:cxnLst/>
            <a:rect l="l" t="t" r="r" b="b"/>
            <a:pathLst>
              <a:path w="543597" h="543597">
                <a:moveTo>
                  <a:pt x="0" y="0"/>
                </a:moveTo>
                <a:lnTo>
                  <a:pt x="543597" y="0"/>
                </a:lnTo>
                <a:lnTo>
                  <a:pt x="543597" y="543597"/>
                </a:lnTo>
                <a:lnTo>
                  <a:pt x="0" y="54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4" name="Freeform 9">
            <a:extLst>
              <a:ext uri="{FF2B5EF4-FFF2-40B4-BE49-F238E27FC236}">
                <a16:creationId xmlns:a16="http://schemas.microsoft.com/office/drawing/2014/main" id="{B808AE62-A082-2435-025A-5C9A58E85E0C}"/>
              </a:ext>
            </a:extLst>
          </p:cNvPr>
          <p:cNvSpPr/>
          <p:nvPr/>
        </p:nvSpPr>
        <p:spPr>
          <a:xfrm>
            <a:off x="490575" y="5213746"/>
            <a:ext cx="865670" cy="865670"/>
          </a:xfrm>
          <a:custGeom>
            <a:avLst/>
            <a:gdLst/>
            <a:ahLst/>
            <a:cxnLst/>
            <a:rect l="l" t="t" r="r" b="b"/>
            <a:pathLst>
              <a:path w="537760" h="537760">
                <a:moveTo>
                  <a:pt x="0" y="0"/>
                </a:moveTo>
                <a:lnTo>
                  <a:pt x="537760" y="0"/>
                </a:lnTo>
                <a:lnTo>
                  <a:pt x="537760" y="537759"/>
                </a:lnTo>
                <a:lnTo>
                  <a:pt x="0" y="5377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2" name="Freeform 10">
            <a:extLst>
              <a:ext uri="{FF2B5EF4-FFF2-40B4-BE49-F238E27FC236}">
                <a16:creationId xmlns:a16="http://schemas.microsoft.com/office/drawing/2014/main" id="{0E01D59E-9813-1E87-4587-B067C284F750}"/>
              </a:ext>
            </a:extLst>
          </p:cNvPr>
          <p:cNvSpPr/>
          <p:nvPr/>
        </p:nvSpPr>
        <p:spPr>
          <a:xfrm>
            <a:off x="6127554" y="5646581"/>
            <a:ext cx="853577" cy="853577"/>
          </a:xfrm>
          <a:custGeom>
            <a:avLst/>
            <a:gdLst/>
            <a:ahLst/>
            <a:cxnLst/>
            <a:rect l="l" t="t" r="r" b="b"/>
            <a:pathLst>
              <a:path w="489037" h="489037">
                <a:moveTo>
                  <a:pt x="0" y="0"/>
                </a:moveTo>
                <a:lnTo>
                  <a:pt x="489037" y="0"/>
                </a:lnTo>
                <a:lnTo>
                  <a:pt x="489037" y="489037"/>
                </a:lnTo>
                <a:lnTo>
                  <a:pt x="0" y="4890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1" name="Freeform 8">
            <a:extLst>
              <a:ext uri="{FF2B5EF4-FFF2-40B4-BE49-F238E27FC236}">
                <a16:creationId xmlns:a16="http://schemas.microsoft.com/office/drawing/2014/main" id="{55C06F1E-9549-3A22-4E79-DA90053F182B}"/>
              </a:ext>
            </a:extLst>
          </p:cNvPr>
          <p:cNvSpPr/>
          <p:nvPr/>
        </p:nvSpPr>
        <p:spPr>
          <a:xfrm>
            <a:off x="8469628" y="1479653"/>
            <a:ext cx="502017" cy="502017"/>
          </a:xfrm>
          <a:custGeom>
            <a:avLst/>
            <a:gdLst/>
            <a:ahLst/>
            <a:cxnLst/>
            <a:rect l="l" t="t" r="r" b="b"/>
            <a:pathLst>
              <a:path w="543597" h="543597">
                <a:moveTo>
                  <a:pt x="0" y="0"/>
                </a:moveTo>
                <a:lnTo>
                  <a:pt x="543597" y="0"/>
                </a:lnTo>
                <a:lnTo>
                  <a:pt x="543597" y="543597"/>
                </a:lnTo>
                <a:lnTo>
                  <a:pt x="0" y="54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3" name="Freeform 9">
            <a:extLst>
              <a:ext uri="{FF2B5EF4-FFF2-40B4-BE49-F238E27FC236}">
                <a16:creationId xmlns:a16="http://schemas.microsoft.com/office/drawing/2014/main" id="{F555890A-6AFE-975A-922B-B6926681A4AF}"/>
              </a:ext>
            </a:extLst>
          </p:cNvPr>
          <p:cNvSpPr/>
          <p:nvPr/>
        </p:nvSpPr>
        <p:spPr>
          <a:xfrm>
            <a:off x="9466043" y="1477312"/>
            <a:ext cx="502017" cy="502017"/>
          </a:xfrm>
          <a:custGeom>
            <a:avLst/>
            <a:gdLst/>
            <a:ahLst/>
            <a:cxnLst/>
            <a:rect l="l" t="t" r="r" b="b"/>
            <a:pathLst>
              <a:path w="537760" h="537760">
                <a:moveTo>
                  <a:pt x="0" y="0"/>
                </a:moveTo>
                <a:lnTo>
                  <a:pt x="537760" y="0"/>
                </a:lnTo>
                <a:lnTo>
                  <a:pt x="537760" y="537759"/>
                </a:lnTo>
                <a:lnTo>
                  <a:pt x="0" y="5377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4" name="Freeform 10">
            <a:extLst>
              <a:ext uri="{FF2B5EF4-FFF2-40B4-BE49-F238E27FC236}">
                <a16:creationId xmlns:a16="http://schemas.microsoft.com/office/drawing/2014/main" id="{6D898CBB-A569-561F-33EE-86EB5389E037}"/>
              </a:ext>
            </a:extLst>
          </p:cNvPr>
          <p:cNvSpPr/>
          <p:nvPr/>
        </p:nvSpPr>
        <p:spPr>
          <a:xfrm>
            <a:off x="10454743" y="1477312"/>
            <a:ext cx="502017" cy="502017"/>
          </a:xfrm>
          <a:custGeom>
            <a:avLst/>
            <a:gdLst/>
            <a:ahLst/>
            <a:cxnLst/>
            <a:rect l="l" t="t" r="r" b="b"/>
            <a:pathLst>
              <a:path w="489037" h="489037">
                <a:moveTo>
                  <a:pt x="0" y="0"/>
                </a:moveTo>
                <a:lnTo>
                  <a:pt x="489037" y="0"/>
                </a:lnTo>
                <a:lnTo>
                  <a:pt x="489037" y="489037"/>
                </a:lnTo>
                <a:lnTo>
                  <a:pt x="0" y="4890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Tree>
    <p:extLst>
      <p:ext uri="{BB962C8B-B14F-4D97-AF65-F5344CB8AC3E}">
        <p14:creationId xmlns:p14="http://schemas.microsoft.com/office/powerpoint/2010/main" val="61354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6D1A658-99EB-EF83-0B73-B511B2DC09A7}"/>
              </a:ext>
            </a:extLst>
          </p:cNvPr>
          <p:cNvPicPr>
            <a:picLocks noChangeAspect="1"/>
          </p:cNvPicPr>
          <p:nvPr/>
        </p:nvPicPr>
        <p:blipFill>
          <a:blip r:embed="rId4"/>
          <a:stretch>
            <a:fillRect/>
          </a:stretch>
        </p:blipFill>
        <p:spPr>
          <a:xfrm>
            <a:off x="7253225" y="2993245"/>
            <a:ext cx="7761434" cy="5156239"/>
          </a:xfrm>
          <a:prstGeom prst="rect">
            <a:avLst/>
          </a:prstGeom>
        </p:spPr>
      </p:pic>
      <p:sp>
        <p:nvSpPr>
          <p:cNvPr id="2" name="Freeform 2"/>
          <p:cNvSpPr/>
          <p:nvPr/>
        </p:nvSpPr>
        <p:spPr>
          <a:xfrm>
            <a:off x="11006413" y="6363438"/>
            <a:ext cx="964571" cy="278366"/>
          </a:xfrm>
          <a:custGeom>
            <a:avLst/>
            <a:gdLst/>
            <a:ahLst/>
            <a:cxnLst/>
            <a:rect l="l" t="t" r="r" b="b"/>
            <a:pathLst>
              <a:path w="1446856" h="417549">
                <a:moveTo>
                  <a:pt x="0" y="0"/>
                </a:moveTo>
                <a:lnTo>
                  <a:pt x="1446857" y="0"/>
                </a:lnTo>
                <a:lnTo>
                  <a:pt x="1446857" y="417549"/>
                </a:lnTo>
                <a:lnTo>
                  <a:pt x="0" y="417549"/>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grpSp>
        <p:nvGrpSpPr>
          <p:cNvPr id="3" name="Group 3"/>
          <p:cNvGrpSpPr/>
          <p:nvPr/>
        </p:nvGrpSpPr>
        <p:grpSpPr>
          <a:xfrm>
            <a:off x="468068" y="127356"/>
            <a:ext cx="11255865" cy="558445"/>
            <a:chOff x="0" y="0"/>
            <a:chExt cx="22511731" cy="1116889"/>
          </a:xfrm>
        </p:grpSpPr>
        <p:sp>
          <p:nvSpPr>
            <p:cNvPr id="4" name="Freeform 4"/>
            <p:cNvSpPr/>
            <p:nvPr/>
          </p:nvSpPr>
          <p:spPr>
            <a:xfrm>
              <a:off x="0" y="0"/>
              <a:ext cx="22511731" cy="1116889"/>
            </a:xfrm>
            <a:custGeom>
              <a:avLst/>
              <a:gdLst/>
              <a:ahLst/>
              <a:cxnLst/>
              <a:rect l="l" t="t" r="r" b="b"/>
              <a:pathLst>
                <a:path w="22511731" h="1116889">
                  <a:moveTo>
                    <a:pt x="0" y="0"/>
                  </a:moveTo>
                  <a:lnTo>
                    <a:pt x="22511731" y="0"/>
                  </a:lnTo>
                  <a:lnTo>
                    <a:pt x="22511731" y="1116889"/>
                  </a:lnTo>
                  <a:lnTo>
                    <a:pt x="0" y="1116889"/>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5" name="TextBox 5"/>
            <p:cNvSpPr txBox="1"/>
            <p:nvPr/>
          </p:nvSpPr>
          <p:spPr>
            <a:xfrm>
              <a:off x="0" y="47625"/>
              <a:ext cx="22511731" cy="1069264"/>
            </a:xfrm>
            <a:prstGeom prst="rect">
              <a:avLst/>
            </a:prstGeom>
          </p:spPr>
          <p:txBody>
            <a:bodyPr lIns="0" tIns="0" rIns="0" bIns="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24"/>
                </a:lnSpc>
              </a:pPr>
              <a:r>
                <a:rPr lang="nb-NO" sz="3600" b="1">
                  <a:solidFill>
                    <a:srgbClr val="062133"/>
                  </a:solidFill>
                  <a:latin typeface="Arial"/>
                  <a:ea typeface="Montserrat Bold"/>
                  <a:cs typeface="Arial"/>
                </a:rPr>
                <a:t>Profesjonalisering gir økt lønnsomhet</a:t>
              </a:r>
            </a:p>
          </p:txBody>
        </p:sp>
      </p:grpSp>
      <p:grpSp>
        <p:nvGrpSpPr>
          <p:cNvPr id="7" name="Group 7"/>
          <p:cNvGrpSpPr/>
          <p:nvPr/>
        </p:nvGrpSpPr>
        <p:grpSpPr>
          <a:xfrm>
            <a:off x="3664113" y="1208311"/>
            <a:ext cx="1650187" cy="2192671"/>
            <a:chOff x="0" y="0"/>
            <a:chExt cx="3735804" cy="5390154"/>
          </a:xfrm>
        </p:grpSpPr>
        <p:grpSp>
          <p:nvGrpSpPr>
            <p:cNvPr id="8" name="Group 8"/>
            <p:cNvGrpSpPr/>
            <p:nvPr/>
          </p:nvGrpSpPr>
          <p:grpSpPr>
            <a:xfrm>
              <a:off x="0" y="0"/>
              <a:ext cx="3735804" cy="4380458"/>
              <a:chOff x="0" y="0"/>
              <a:chExt cx="812800" cy="953058"/>
            </a:xfrm>
          </p:grpSpPr>
          <p:sp>
            <p:nvSpPr>
              <p:cNvPr id="9" name="Freeform 9" descr="Et bilde som inneholder buskap, kveg, kyr, høy  Automatisk generert beskrivelse"/>
              <p:cNvSpPr/>
              <p:nvPr/>
            </p:nvSpPr>
            <p:spPr>
              <a:xfrm rot="5400000">
                <a:off x="-70129" y="70129"/>
                <a:ext cx="953058" cy="812800"/>
              </a:xfrm>
              <a:custGeom>
                <a:avLst/>
                <a:gdLst/>
                <a:ahLst/>
                <a:cxnLst/>
                <a:rect l="l" t="t" r="r" b="b"/>
                <a:pathLst>
                  <a:path w="953058" h="812800">
                    <a:moveTo>
                      <a:pt x="0" y="746896"/>
                    </a:moveTo>
                    <a:lnTo>
                      <a:pt x="0" y="65903"/>
                    </a:lnTo>
                    <a:cubicBezTo>
                      <a:pt x="0" y="29506"/>
                      <a:pt x="29506" y="0"/>
                      <a:pt x="65904" y="0"/>
                    </a:cubicBezTo>
                    <a:lnTo>
                      <a:pt x="887154" y="0"/>
                    </a:lnTo>
                    <a:cubicBezTo>
                      <a:pt x="904633" y="0"/>
                      <a:pt x="921396" y="6943"/>
                      <a:pt x="933755" y="19302"/>
                    </a:cubicBezTo>
                    <a:cubicBezTo>
                      <a:pt x="946114" y="31662"/>
                      <a:pt x="953058" y="48425"/>
                      <a:pt x="953058" y="65903"/>
                    </a:cubicBezTo>
                    <a:lnTo>
                      <a:pt x="953058" y="746896"/>
                    </a:lnTo>
                    <a:cubicBezTo>
                      <a:pt x="953058" y="783294"/>
                      <a:pt x="923552" y="812800"/>
                      <a:pt x="887154" y="812800"/>
                    </a:cubicBezTo>
                    <a:lnTo>
                      <a:pt x="65904" y="812800"/>
                    </a:lnTo>
                    <a:cubicBezTo>
                      <a:pt x="29506" y="812800"/>
                      <a:pt x="0" y="783294"/>
                      <a:pt x="0" y="746896"/>
                    </a:cubicBezTo>
                    <a:close/>
                  </a:path>
                </a:pathLst>
              </a:custGeom>
              <a:blipFill>
                <a:blip r:embed="rId6"/>
                <a:stretch>
                  <a:fillRect r="-1372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grpSp>
        <p:grpSp>
          <p:nvGrpSpPr>
            <p:cNvPr id="10" name="Group 10"/>
            <p:cNvGrpSpPr/>
            <p:nvPr/>
          </p:nvGrpSpPr>
          <p:grpSpPr>
            <a:xfrm>
              <a:off x="1428409" y="4373404"/>
              <a:ext cx="878985" cy="1016750"/>
              <a:chOff x="-49392" y="40224"/>
              <a:chExt cx="660640" cy="764183"/>
            </a:xfrm>
          </p:grpSpPr>
          <p:sp>
            <p:nvSpPr>
              <p:cNvPr id="11" name="Freeform 11"/>
              <p:cNvSpPr/>
              <p:nvPr/>
            </p:nvSpPr>
            <p:spPr>
              <a:xfrm>
                <a:off x="-24696" y="40224"/>
                <a:ext cx="623596" cy="764183"/>
              </a:xfrm>
              <a:custGeom>
                <a:avLst/>
                <a:gdLst/>
                <a:ahLst/>
                <a:cxnLst/>
                <a:rect l="l" t="t" r="r" b="b"/>
                <a:pathLst>
                  <a:path w="561857" h="790999">
                    <a:moveTo>
                      <a:pt x="561857" y="0"/>
                    </a:moveTo>
                    <a:lnTo>
                      <a:pt x="561857" y="790999"/>
                    </a:lnTo>
                    <a:lnTo>
                      <a:pt x="280929" y="663999"/>
                    </a:lnTo>
                    <a:lnTo>
                      <a:pt x="0" y="790999"/>
                    </a:lnTo>
                    <a:lnTo>
                      <a:pt x="0" y="0"/>
                    </a:lnTo>
                    <a:lnTo>
                      <a:pt x="561857" y="0"/>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2" name="TextBox 12"/>
              <p:cNvSpPr txBox="1"/>
              <p:nvPr/>
            </p:nvSpPr>
            <p:spPr>
              <a:xfrm>
                <a:off x="-49392" y="40224"/>
                <a:ext cx="660640" cy="623776"/>
              </a:xfrm>
              <a:prstGeom prst="rect">
                <a:avLst/>
              </a:prstGeom>
            </p:spPr>
            <p:txBody>
              <a:bodyPr lIns="32469" tIns="32469" rIns="32469" bIns="32469"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9"/>
                  </a:lnSpc>
                </a:pPr>
                <a:r>
                  <a:rPr lang="nb-NO" sz="1899" b="1">
                    <a:solidFill>
                      <a:srgbClr val="AFD357"/>
                    </a:solidFill>
                    <a:latin typeface="Arial"/>
                    <a:ea typeface="Montserrat"/>
                    <a:cs typeface="Arial"/>
                    <a:sym typeface="Montserrat"/>
                  </a:rPr>
                  <a:t>22</a:t>
                </a:r>
              </a:p>
            </p:txBody>
          </p:sp>
        </p:grpSp>
        <p:sp>
          <p:nvSpPr>
            <p:cNvPr id="13" name="TextBox 13"/>
            <p:cNvSpPr txBox="1"/>
            <p:nvPr/>
          </p:nvSpPr>
          <p:spPr>
            <a:xfrm>
              <a:off x="1057041" y="3967818"/>
              <a:ext cx="1673132" cy="41264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30"/>
                </a:lnSpc>
              </a:pPr>
              <a:r>
                <a:rPr lang="nb-NO" sz="1236">
                  <a:solidFill>
                    <a:srgbClr val="AFD357"/>
                  </a:solidFill>
                  <a:latin typeface="Arial"/>
                  <a:ea typeface="Montserrat"/>
                  <a:cs typeface="Arial"/>
                  <a:sym typeface="Montserrat"/>
                </a:rPr>
                <a:t>83 Lena K</a:t>
              </a:r>
            </a:p>
          </p:txBody>
        </p:sp>
      </p:grpSp>
      <p:grpSp>
        <p:nvGrpSpPr>
          <p:cNvPr id="21" name="Group 21"/>
          <p:cNvGrpSpPr/>
          <p:nvPr/>
        </p:nvGrpSpPr>
        <p:grpSpPr>
          <a:xfrm>
            <a:off x="6718373" y="3988973"/>
            <a:ext cx="1852232" cy="2581200"/>
            <a:chOff x="1138080" y="154487"/>
            <a:chExt cx="3704463" cy="5162399"/>
          </a:xfrm>
        </p:grpSpPr>
        <p:grpSp>
          <p:nvGrpSpPr>
            <p:cNvPr id="22" name="Group 22"/>
            <p:cNvGrpSpPr/>
            <p:nvPr/>
          </p:nvGrpSpPr>
          <p:grpSpPr>
            <a:xfrm>
              <a:off x="1138080" y="154487"/>
              <a:ext cx="3704463" cy="4224174"/>
              <a:chOff x="0" y="28677"/>
              <a:chExt cx="687650" cy="784123"/>
            </a:xfrm>
          </p:grpSpPr>
          <p:sp>
            <p:nvSpPr>
              <p:cNvPr id="23" name="Freeform 23"/>
              <p:cNvSpPr/>
              <p:nvPr/>
            </p:nvSpPr>
            <p:spPr>
              <a:xfrm>
                <a:off x="0" y="28677"/>
                <a:ext cx="687650" cy="784123"/>
              </a:xfrm>
              <a:custGeom>
                <a:avLst/>
                <a:gdLst/>
                <a:ahLst/>
                <a:cxnLst/>
                <a:rect l="l" t="t" r="r" b="b"/>
                <a:pathLst>
                  <a:path w="712799" h="812800">
                    <a:moveTo>
                      <a:pt x="64080" y="0"/>
                    </a:moveTo>
                    <a:lnTo>
                      <a:pt x="648719" y="0"/>
                    </a:lnTo>
                    <a:cubicBezTo>
                      <a:pt x="684110" y="0"/>
                      <a:pt x="712799" y="28690"/>
                      <a:pt x="712799" y="64080"/>
                    </a:cubicBezTo>
                    <a:lnTo>
                      <a:pt x="712799" y="748720"/>
                    </a:lnTo>
                    <a:cubicBezTo>
                      <a:pt x="712799" y="784110"/>
                      <a:pt x="684110" y="812800"/>
                      <a:pt x="648719" y="812800"/>
                    </a:cubicBezTo>
                    <a:lnTo>
                      <a:pt x="64080" y="812800"/>
                    </a:lnTo>
                    <a:cubicBezTo>
                      <a:pt x="28690" y="812800"/>
                      <a:pt x="0" y="784110"/>
                      <a:pt x="0" y="748720"/>
                    </a:cubicBezTo>
                    <a:lnTo>
                      <a:pt x="0" y="64080"/>
                    </a:lnTo>
                    <a:cubicBezTo>
                      <a:pt x="0" y="28690"/>
                      <a:pt x="28690" y="0"/>
                      <a:pt x="64080" y="0"/>
                    </a:cubicBezTo>
                    <a:close/>
                  </a:path>
                </a:pathLst>
              </a:custGeom>
              <a:blipFill>
                <a:blip r:embed="rId7"/>
                <a:stretch>
                  <a:fillRect t="-5037" b="-11891"/>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grpSp>
        <p:grpSp>
          <p:nvGrpSpPr>
            <p:cNvPr id="24" name="Group 24"/>
            <p:cNvGrpSpPr/>
            <p:nvPr/>
          </p:nvGrpSpPr>
          <p:grpSpPr>
            <a:xfrm>
              <a:off x="2665798" y="4286010"/>
              <a:ext cx="771850" cy="1030876"/>
              <a:chOff x="-18779" y="108639"/>
              <a:chExt cx="615459" cy="822001"/>
            </a:xfrm>
          </p:grpSpPr>
          <p:sp>
            <p:nvSpPr>
              <p:cNvPr id="25" name="Freeform 25"/>
              <p:cNvSpPr/>
              <p:nvPr/>
            </p:nvSpPr>
            <p:spPr>
              <a:xfrm>
                <a:off x="-18779" y="108639"/>
                <a:ext cx="587991" cy="822001"/>
              </a:xfrm>
              <a:custGeom>
                <a:avLst/>
                <a:gdLst/>
                <a:ahLst/>
                <a:cxnLst/>
                <a:rect l="l" t="t" r="r" b="b"/>
                <a:pathLst>
                  <a:path w="587992" h="822001">
                    <a:moveTo>
                      <a:pt x="587992" y="0"/>
                    </a:moveTo>
                    <a:lnTo>
                      <a:pt x="587992" y="822001"/>
                    </a:lnTo>
                    <a:lnTo>
                      <a:pt x="293996" y="695001"/>
                    </a:lnTo>
                    <a:lnTo>
                      <a:pt x="0" y="822001"/>
                    </a:lnTo>
                    <a:lnTo>
                      <a:pt x="0" y="0"/>
                    </a:lnTo>
                    <a:lnTo>
                      <a:pt x="587992" y="0"/>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26" name="TextBox 26"/>
              <p:cNvSpPr txBox="1"/>
              <p:nvPr/>
            </p:nvSpPr>
            <p:spPr>
              <a:xfrm>
                <a:off x="8688" y="157700"/>
                <a:ext cx="587992" cy="695001"/>
              </a:xfrm>
              <a:prstGeom prst="rect">
                <a:avLst/>
              </a:prstGeom>
            </p:spPr>
            <p:txBody>
              <a:bodyPr lIns="27180" tIns="27180" rIns="27180" bIns="2718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9"/>
                  </a:lnSpc>
                </a:pPr>
                <a:r>
                  <a:rPr lang="nb-NO" sz="1899" b="1">
                    <a:solidFill>
                      <a:srgbClr val="AFD357"/>
                    </a:solidFill>
                    <a:latin typeface="Arial"/>
                    <a:ea typeface="Montserrat"/>
                    <a:cs typeface="Arial"/>
                    <a:sym typeface="Montserrat"/>
                  </a:rPr>
                  <a:t>31</a:t>
                </a:r>
              </a:p>
            </p:txBody>
          </p:sp>
        </p:grpSp>
      </p:grpSp>
      <p:sp>
        <p:nvSpPr>
          <p:cNvPr id="52" name="Rectangle: Rounded Corners 51">
            <a:extLst>
              <a:ext uri="{FF2B5EF4-FFF2-40B4-BE49-F238E27FC236}">
                <a16:creationId xmlns:a16="http://schemas.microsoft.com/office/drawing/2014/main" id="{F12C1425-4093-D5BE-3D19-AEADB06363C4}"/>
              </a:ext>
            </a:extLst>
          </p:cNvPr>
          <p:cNvSpPr/>
          <p:nvPr/>
        </p:nvSpPr>
        <p:spPr>
          <a:xfrm>
            <a:off x="4068761" y="2746057"/>
            <a:ext cx="863598" cy="239486"/>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AFD357"/>
                </a:solidFill>
                <a:cs typeface="Arial"/>
              </a:rPr>
              <a:t>83 LENA K</a:t>
            </a:r>
          </a:p>
        </p:txBody>
      </p:sp>
      <p:grpSp>
        <p:nvGrpSpPr>
          <p:cNvPr id="28" name="Group 28"/>
          <p:cNvGrpSpPr/>
          <p:nvPr/>
        </p:nvGrpSpPr>
        <p:grpSpPr>
          <a:xfrm>
            <a:off x="3587961" y="3979852"/>
            <a:ext cx="1801259" cy="2590321"/>
            <a:chOff x="0" y="0"/>
            <a:chExt cx="3602517" cy="5180640"/>
          </a:xfrm>
        </p:grpSpPr>
        <p:grpSp>
          <p:nvGrpSpPr>
            <p:cNvPr id="29" name="Group 29"/>
            <p:cNvGrpSpPr/>
            <p:nvPr/>
          </p:nvGrpSpPr>
          <p:grpSpPr>
            <a:xfrm>
              <a:off x="0" y="0"/>
              <a:ext cx="3602517" cy="4224171"/>
              <a:chOff x="0" y="0"/>
              <a:chExt cx="812800" cy="953058"/>
            </a:xfrm>
          </p:grpSpPr>
          <p:sp>
            <p:nvSpPr>
              <p:cNvPr id="30" name="Freeform 30" descr="Et bilde som inneholder buskap, kveg, kyr, høy  Automatisk generert beskrivelse"/>
              <p:cNvSpPr/>
              <p:nvPr/>
            </p:nvSpPr>
            <p:spPr>
              <a:xfrm rot="5400000">
                <a:off x="-70129" y="70129"/>
                <a:ext cx="953058" cy="812800"/>
              </a:xfrm>
              <a:custGeom>
                <a:avLst/>
                <a:gdLst/>
                <a:ahLst/>
                <a:cxnLst/>
                <a:rect l="l" t="t" r="r" b="b"/>
                <a:pathLst>
                  <a:path w="953058" h="812800">
                    <a:moveTo>
                      <a:pt x="0" y="746896"/>
                    </a:moveTo>
                    <a:lnTo>
                      <a:pt x="0" y="65903"/>
                    </a:lnTo>
                    <a:cubicBezTo>
                      <a:pt x="0" y="29506"/>
                      <a:pt x="29506" y="0"/>
                      <a:pt x="65904" y="0"/>
                    </a:cubicBezTo>
                    <a:lnTo>
                      <a:pt x="887154" y="0"/>
                    </a:lnTo>
                    <a:cubicBezTo>
                      <a:pt x="904633" y="0"/>
                      <a:pt x="921396" y="6943"/>
                      <a:pt x="933755" y="19302"/>
                    </a:cubicBezTo>
                    <a:cubicBezTo>
                      <a:pt x="946114" y="31662"/>
                      <a:pt x="953058" y="48425"/>
                      <a:pt x="953058" y="65903"/>
                    </a:cubicBezTo>
                    <a:lnTo>
                      <a:pt x="953058" y="746896"/>
                    </a:lnTo>
                    <a:cubicBezTo>
                      <a:pt x="953058" y="783294"/>
                      <a:pt x="923552" y="812800"/>
                      <a:pt x="887154" y="812800"/>
                    </a:cubicBezTo>
                    <a:lnTo>
                      <a:pt x="65904" y="812800"/>
                    </a:lnTo>
                    <a:cubicBezTo>
                      <a:pt x="29506" y="812800"/>
                      <a:pt x="0" y="783294"/>
                      <a:pt x="0" y="746896"/>
                    </a:cubicBezTo>
                    <a:close/>
                  </a:path>
                </a:pathLst>
              </a:custGeom>
              <a:blipFill>
                <a:blip r:embed="rId6"/>
                <a:stretch>
                  <a:fillRect r="-1372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grpSp>
        <p:grpSp>
          <p:nvGrpSpPr>
            <p:cNvPr id="31" name="Group 31"/>
            <p:cNvGrpSpPr/>
            <p:nvPr/>
          </p:nvGrpSpPr>
          <p:grpSpPr>
            <a:xfrm>
              <a:off x="1440817" y="4165760"/>
              <a:ext cx="720883" cy="1014880"/>
              <a:chOff x="0" y="0"/>
              <a:chExt cx="561857" cy="790999"/>
            </a:xfrm>
          </p:grpSpPr>
          <p:sp>
            <p:nvSpPr>
              <p:cNvPr id="32" name="Freeform 32"/>
              <p:cNvSpPr/>
              <p:nvPr/>
            </p:nvSpPr>
            <p:spPr>
              <a:xfrm>
                <a:off x="0" y="0"/>
                <a:ext cx="561857" cy="790999"/>
              </a:xfrm>
              <a:custGeom>
                <a:avLst/>
                <a:gdLst/>
                <a:ahLst/>
                <a:cxnLst/>
                <a:rect l="l" t="t" r="r" b="b"/>
                <a:pathLst>
                  <a:path w="561857" h="790999">
                    <a:moveTo>
                      <a:pt x="561857" y="0"/>
                    </a:moveTo>
                    <a:lnTo>
                      <a:pt x="561857" y="790999"/>
                    </a:lnTo>
                    <a:lnTo>
                      <a:pt x="280929" y="663999"/>
                    </a:lnTo>
                    <a:lnTo>
                      <a:pt x="0" y="790999"/>
                    </a:lnTo>
                    <a:lnTo>
                      <a:pt x="0" y="0"/>
                    </a:lnTo>
                    <a:lnTo>
                      <a:pt x="561857" y="0"/>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33" name="TextBox 33"/>
              <p:cNvSpPr txBox="1"/>
              <p:nvPr/>
            </p:nvSpPr>
            <p:spPr>
              <a:xfrm>
                <a:off x="0" y="0"/>
                <a:ext cx="561857" cy="663999"/>
              </a:xfrm>
              <a:prstGeom prst="rect">
                <a:avLst/>
              </a:prstGeom>
            </p:spPr>
            <p:txBody>
              <a:bodyPr lIns="32469" tIns="32469" rIns="32469" bIns="32469"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9"/>
                  </a:lnSpc>
                </a:pPr>
                <a:r>
                  <a:rPr lang="nb-NO" sz="1899" b="1">
                    <a:solidFill>
                      <a:srgbClr val="AFD357"/>
                    </a:solidFill>
                    <a:latin typeface="Arial"/>
                    <a:ea typeface="Montserrat"/>
                    <a:cs typeface="Arial"/>
                    <a:sym typeface="Montserrat"/>
                  </a:rPr>
                  <a:t>-2</a:t>
                </a:r>
              </a:p>
            </p:txBody>
          </p:sp>
        </p:grpSp>
      </p:grpSp>
      <p:sp>
        <p:nvSpPr>
          <p:cNvPr id="36" name="TextBox 36"/>
          <p:cNvSpPr txBox="1"/>
          <p:nvPr/>
        </p:nvSpPr>
        <p:spPr>
          <a:xfrm>
            <a:off x="2136573" y="802027"/>
            <a:ext cx="7918853" cy="30405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642"/>
              </a:lnSpc>
            </a:pPr>
            <a:r>
              <a:rPr lang="nb-NO" sz="1850" b="1">
                <a:solidFill>
                  <a:srgbClr val="000000"/>
                </a:solidFill>
                <a:latin typeface="Arial"/>
                <a:ea typeface="Montserrat"/>
                <a:cs typeface="Arial"/>
                <a:sym typeface="Montserrat"/>
              </a:rPr>
              <a:t>Avlsverdi (foreldregjennomsnitt) FØR </a:t>
            </a:r>
            <a:r>
              <a:rPr lang="nb-NO" sz="1850" b="1" err="1">
                <a:solidFill>
                  <a:srgbClr val="000000"/>
                </a:solidFill>
                <a:latin typeface="Arial"/>
                <a:ea typeface="Montserrat"/>
                <a:cs typeface="Arial"/>
                <a:sym typeface="Montserrat"/>
              </a:rPr>
              <a:t>genotyping</a:t>
            </a:r>
            <a:r>
              <a:rPr lang="nb-NO" sz="1850" b="1">
                <a:solidFill>
                  <a:srgbClr val="000000"/>
                </a:solidFill>
                <a:latin typeface="Arial"/>
                <a:ea typeface="Montserrat"/>
                <a:cs typeface="Arial"/>
                <a:sym typeface="Montserrat"/>
              </a:rPr>
              <a:t> for halvsøstrene:</a:t>
            </a:r>
          </a:p>
        </p:txBody>
      </p:sp>
      <p:sp>
        <p:nvSpPr>
          <p:cNvPr id="37" name="TextBox 37"/>
          <p:cNvSpPr txBox="1"/>
          <p:nvPr/>
        </p:nvSpPr>
        <p:spPr>
          <a:xfrm>
            <a:off x="4308370" y="3504989"/>
            <a:ext cx="3585812" cy="30514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642"/>
              </a:lnSpc>
            </a:pPr>
            <a:r>
              <a:rPr lang="nb-NO" sz="1850" b="1">
                <a:solidFill>
                  <a:srgbClr val="000000"/>
                </a:solidFill>
                <a:latin typeface="Arial"/>
                <a:ea typeface="Montserrat"/>
                <a:cs typeface="Arial"/>
                <a:sym typeface="Montserrat"/>
              </a:rPr>
              <a:t>Avlsverdi ETTER </a:t>
            </a:r>
            <a:r>
              <a:rPr lang="nb-NO" sz="1850" b="1" err="1">
                <a:solidFill>
                  <a:srgbClr val="000000"/>
                </a:solidFill>
                <a:latin typeface="Arial"/>
                <a:ea typeface="Montserrat"/>
                <a:cs typeface="Arial"/>
                <a:sym typeface="Montserrat"/>
              </a:rPr>
              <a:t>genotyping</a:t>
            </a:r>
            <a:r>
              <a:rPr lang="nb-NO" sz="1850" b="1">
                <a:solidFill>
                  <a:srgbClr val="000000"/>
                </a:solidFill>
                <a:latin typeface="Arial"/>
                <a:ea typeface="Montserrat"/>
                <a:cs typeface="Arial"/>
                <a:sym typeface="Montserrat"/>
              </a:rPr>
              <a:t>: </a:t>
            </a:r>
          </a:p>
        </p:txBody>
      </p:sp>
      <p:grpSp>
        <p:nvGrpSpPr>
          <p:cNvPr id="39" name="Group 39"/>
          <p:cNvGrpSpPr/>
          <p:nvPr/>
        </p:nvGrpSpPr>
        <p:grpSpPr>
          <a:xfrm>
            <a:off x="8745693" y="4631095"/>
            <a:ext cx="1557858" cy="958149"/>
            <a:chOff x="0" y="0"/>
            <a:chExt cx="2836782" cy="1916298"/>
          </a:xfrm>
        </p:grpSpPr>
        <p:grpSp>
          <p:nvGrpSpPr>
            <p:cNvPr id="40" name="Group 40"/>
            <p:cNvGrpSpPr/>
            <p:nvPr/>
          </p:nvGrpSpPr>
          <p:grpSpPr>
            <a:xfrm>
              <a:off x="0" y="0"/>
              <a:ext cx="2836782" cy="1916298"/>
              <a:chOff x="0" y="0"/>
              <a:chExt cx="1203225" cy="812800"/>
            </a:xfrm>
          </p:grpSpPr>
          <p:sp>
            <p:nvSpPr>
              <p:cNvPr id="41" name="Freeform 41"/>
              <p:cNvSpPr/>
              <p:nvPr/>
            </p:nvSpPr>
            <p:spPr>
              <a:xfrm>
                <a:off x="0" y="0"/>
                <a:ext cx="1203225" cy="812800"/>
              </a:xfrm>
              <a:custGeom>
                <a:avLst/>
                <a:gdLst/>
                <a:ahLst/>
                <a:cxnLst/>
                <a:rect l="l" t="t" r="r" b="b"/>
                <a:pathLst>
                  <a:path w="1203225" h="812800">
                    <a:moveTo>
                      <a:pt x="1203225" y="406400"/>
                    </a:moveTo>
                    <a:lnTo>
                      <a:pt x="796825" y="0"/>
                    </a:lnTo>
                    <a:lnTo>
                      <a:pt x="796825" y="203200"/>
                    </a:lnTo>
                    <a:lnTo>
                      <a:pt x="0" y="203200"/>
                    </a:lnTo>
                    <a:lnTo>
                      <a:pt x="0" y="609600"/>
                    </a:lnTo>
                    <a:lnTo>
                      <a:pt x="796825" y="609600"/>
                    </a:lnTo>
                    <a:lnTo>
                      <a:pt x="796825" y="812800"/>
                    </a:lnTo>
                    <a:lnTo>
                      <a:pt x="1203225" y="406400"/>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42" name="TextBox 42"/>
              <p:cNvSpPr txBox="1"/>
              <p:nvPr/>
            </p:nvSpPr>
            <p:spPr>
              <a:xfrm>
                <a:off x="0" y="155575"/>
                <a:ext cx="1101625" cy="45402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00"/>
                  </a:lnSpc>
                </a:pPr>
                <a:endParaRPr lang="nb-NO" sz="800"/>
              </a:p>
            </p:txBody>
          </p:sp>
        </p:grpSp>
        <p:sp>
          <p:nvSpPr>
            <p:cNvPr id="43" name="TextBox 43"/>
            <p:cNvSpPr txBox="1"/>
            <p:nvPr/>
          </p:nvSpPr>
          <p:spPr>
            <a:xfrm>
              <a:off x="0" y="411872"/>
              <a:ext cx="2429206" cy="110466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658"/>
                </a:lnSpc>
              </a:pPr>
              <a:r>
                <a:rPr lang="nb-NO" sz="3327">
                  <a:solidFill>
                    <a:srgbClr val="AFD357"/>
                  </a:solidFill>
                  <a:latin typeface="Arial"/>
                  <a:ea typeface="Montserrat"/>
                  <a:cs typeface="Arial"/>
                  <a:sym typeface="Montserrat"/>
                </a:rPr>
                <a:t>REDX</a:t>
              </a:r>
            </a:p>
          </p:txBody>
        </p:sp>
      </p:grpSp>
      <p:grpSp>
        <p:nvGrpSpPr>
          <p:cNvPr id="44" name="Group 44"/>
          <p:cNvGrpSpPr/>
          <p:nvPr/>
        </p:nvGrpSpPr>
        <p:grpSpPr>
          <a:xfrm>
            <a:off x="1664514" y="4577397"/>
            <a:ext cx="1732541" cy="998317"/>
            <a:chOff x="0" y="0"/>
            <a:chExt cx="3465081" cy="1996635"/>
          </a:xfrm>
        </p:grpSpPr>
        <p:grpSp>
          <p:nvGrpSpPr>
            <p:cNvPr id="45" name="Group 45"/>
            <p:cNvGrpSpPr/>
            <p:nvPr/>
          </p:nvGrpSpPr>
          <p:grpSpPr>
            <a:xfrm rot="-10800000">
              <a:off x="0" y="0"/>
              <a:ext cx="3465081" cy="1996635"/>
              <a:chOff x="0" y="0"/>
              <a:chExt cx="1556662" cy="896973"/>
            </a:xfrm>
          </p:grpSpPr>
          <p:sp>
            <p:nvSpPr>
              <p:cNvPr id="46" name="Freeform 46"/>
              <p:cNvSpPr/>
              <p:nvPr/>
            </p:nvSpPr>
            <p:spPr>
              <a:xfrm>
                <a:off x="0" y="0"/>
                <a:ext cx="1556662" cy="896973"/>
              </a:xfrm>
              <a:custGeom>
                <a:avLst/>
                <a:gdLst/>
                <a:ahLst/>
                <a:cxnLst/>
                <a:rect l="l" t="t" r="r" b="b"/>
                <a:pathLst>
                  <a:path w="1556662" h="896973">
                    <a:moveTo>
                      <a:pt x="1556662" y="448487"/>
                    </a:moveTo>
                    <a:lnTo>
                      <a:pt x="1150262" y="0"/>
                    </a:lnTo>
                    <a:lnTo>
                      <a:pt x="1150262" y="203200"/>
                    </a:lnTo>
                    <a:lnTo>
                      <a:pt x="0" y="203200"/>
                    </a:lnTo>
                    <a:lnTo>
                      <a:pt x="0" y="693773"/>
                    </a:lnTo>
                    <a:lnTo>
                      <a:pt x="1150262" y="693773"/>
                    </a:lnTo>
                    <a:lnTo>
                      <a:pt x="1150262" y="896973"/>
                    </a:lnTo>
                    <a:lnTo>
                      <a:pt x="1556662" y="448487"/>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47" name="TextBox 47"/>
              <p:cNvSpPr txBox="1"/>
              <p:nvPr/>
            </p:nvSpPr>
            <p:spPr>
              <a:xfrm>
                <a:off x="0" y="155575"/>
                <a:ext cx="1455062" cy="53819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00"/>
                  </a:lnSpc>
                </a:pPr>
                <a:endParaRPr lang="nb-NO" sz="800"/>
              </a:p>
            </p:txBody>
          </p:sp>
        </p:grpSp>
        <p:sp>
          <p:nvSpPr>
            <p:cNvPr id="48" name="TextBox 48"/>
            <p:cNvSpPr txBox="1"/>
            <p:nvPr/>
          </p:nvSpPr>
          <p:spPr>
            <a:xfrm>
              <a:off x="350176" y="436652"/>
              <a:ext cx="3080269" cy="1037603"/>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398"/>
                </a:lnSpc>
              </a:pPr>
              <a:r>
                <a:rPr lang="nb-NO" sz="3141">
                  <a:solidFill>
                    <a:srgbClr val="AFD357"/>
                  </a:solidFill>
                  <a:latin typeface="Arial"/>
                  <a:ea typeface="Montserrat"/>
                  <a:cs typeface="Arial"/>
                  <a:sym typeface="Montserrat"/>
                </a:rPr>
                <a:t>ANGUS</a:t>
              </a:r>
            </a:p>
          </p:txBody>
        </p:sp>
      </p:grpSp>
      <p:grpSp>
        <p:nvGrpSpPr>
          <p:cNvPr id="15" name="Group 15"/>
          <p:cNvGrpSpPr/>
          <p:nvPr/>
        </p:nvGrpSpPr>
        <p:grpSpPr>
          <a:xfrm>
            <a:off x="6890822" y="1200758"/>
            <a:ext cx="1521007" cy="1781935"/>
            <a:chOff x="0" y="0"/>
            <a:chExt cx="683964" cy="812800"/>
          </a:xfrm>
        </p:grpSpPr>
        <p:sp>
          <p:nvSpPr>
            <p:cNvPr id="16" name="Freeform 16"/>
            <p:cNvSpPr/>
            <p:nvPr/>
          </p:nvSpPr>
          <p:spPr>
            <a:xfrm>
              <a:off x="0" y="0"/>
              <a:ext cx="683964" cy="812800"/>
            </a:xfrm>
            <a:custGeom>
              <a:avLst/>
              <a:gdLst/>
              <a:ahLst/>
              <a:cxnLst/>
              <a:rect l="l" t="t" r="r" b="b"/>
              <a:pathLst>
                <a:path w="683964" h="812800">
                  <a:moveTo>
                    <a:pt x="66782" y="0"/>
                  </a:moveTo>
                  <a:lnTo>
                    <a:pt x="617182" y="0"/>
                  </a:lnTo>
                  <a:cubicBezTo>
                    <a:pt x="654064" y="0"/>
                    <a:pt x="683964" y="29899"/>
                    <a:pt x="683964" y="66782"/>
                  </a:cubicBezTo>
                  <a:lnTo>
                    <a:pt x="683964" y="746018"/>
                  </a:lnTo>
                  <a:cubicBezTo>
                    <a:pt x="683964" y="782901"/>
                    <a:pt x="654064" y="812800"/>
                    <a:pt x="617182" y="812800"/>
                  </a:cubicBezTo>
                  <a:lnTo>
                    <a:pt x="66782" y="812800"/>
                  </a:lnTo>
                  <a:cubicBezTo>
                    <a:pt x="29899" y="812800"/>
                    <a:pt x="0" y="782901"/>
                    <a:pt x="0" y="746018"/>
                  </a:cubicBezTo>
                  <a:lnTo>
                    <a:pt x="0" y="66782"/>
                  </a:lnTo>
                  <a:cubicBezTo>
                    <a:pt x="0" y="29899"/>
                    <a:pt x="29899" y="0"/>
                    <a:pt x="66782" y="0"/>
                  </a:cubicBezTo>
                  <a:close/>
                </a:path>
              </a:pathLst>
            </a:custGeom>
            <a:blipFill>
              <a:blip r:embed="rId7"/>
              <a:stretch>
                <a:fillRect t="-2811" b="-938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grpSp>
      <p:sp>
        <p:nvSpPr>
          <p:cNvPr id="55" name="Rectangle: Rounded Corners 54">
            <a:extLst>
              <a:ext uri="{FF2B5EF4-FFF2-40B4-BE49-F238E27FC236}">
                <a16:creationId xmlns:a16="http://schemas.microsoft.com/office/drawing/2014/main" id="{14A3563F-6277-413F-8279-ABD3BAD2CA66}"/>
              </a:ext>
            </a:extLst>
          </p:cNvPr>
          <p:cNvSpPr/>
          <p:nvPr/>
        </p:nvSpPr>
        <p:spPr>
          <a:xfrm>
            <a:off x="7114129" y="2735950"/>
            <a:ext cx="1139955" cy="246743"/>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rgbClr val="AFD357"/>
                </a:solidFill>
                <a:cs typeface="Arial"/>
              </a:rPr>
              <a:t>112 LAGTAT</a:t>
            </a:r>
          </a:p>
        </p:txBody>
      </p:sp>
      <p:sp>
        <p:nvSpPr>
          <p:cNvPr id="20" name="Rectangle: Rounded Corners 51">
            <a:extLst>
              <a:ext uri="{FF2B5EF4-FFF2-40B4-BE49-F238E27FC236}">
                <a16:creationId xmlns:a16="http://schemas.microsoft.com/office/drawing/2014/main" id="{A79FE275-0A6F-CBDE-A4C5-B96AC72D94BD}"/>
              </a:ext>
            </a:extLst>
          </p:cNvPr>
          <p:cNvSpPr/>
          <p:nvPr/>
        </p:nvSpPr>
        <p:spPr>
          <a:xfrm>
            <a:off x="4053163" y="5799886"/>
            <a:ext cx="870856" cy="275771"/>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rgbClr val="AFD357"/>
                </a:solidFill>
                <a:cs typeface="Arial"/>
              </a:rPr>
              <a:t>83 LENA K</a:t>
            </a:r>
          </a:p>
        </p:txBody>
      </p:sp>
      <p:sp>
        <p:nvSpPr>
          <p:cNvPr id="58" name="Rectangle: Rounded Corners 27">
            <a:extLst>
              <a:ext uri="{FF2B5EF4-FFF2-40B4-BE49-F238E27FC236}">
                <a16:creationId xmlns:a16="http://schemas.microsoft.com/office/drawing/2014/main" id="{B61B853D-FF1F-92D1-9F3A-D79ED36DC902}"/>
              </a:ext>
            </a:extLst>
          </p:cNvPr>
          <p:cNvSpPr/>
          <p:nvPr/>
        </p:nvSpPr>
        <p:spPr>
          <a:xfrm>
            <a:off x="8982973" y="2927953"/>
            <a:ext cx="2256962" cy="1499131"/>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15">
            <a:extLst>
              <a:ext uri="{FF2B5EF4-FFF2-40B4-BE49-F238E27FC236}">
                <a16:creationId xmlns:a16="http://schemas.microsoft.com/office/drawing/2014/main" id="{816EA7F1-9E3B-AC19-CA07-5B49B8DA2FCF}"/>
              </a:ext>
            </a:extLst>
          </p:cNvPr>
          <p:cNvSpPr txBox="1"/>
          <p:nvPr/>
        </p:nvSpPr>
        <p:spPr>
          <a:xfrm>
            <a:off x="9093735" y="3024516"/>
            <a:ext cx="2037898" cy="16876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nb-NO" sz="1800" b="1">
                <a:solidFill>
                  <a:srgbClr val="AFD357"/>
                </a:solidFill>
                <a:latin typeface="Arial"/>
                <a:ea typeface="Calibri"/>
                <a:cs typeface="Calibri"/>
                <a:sym typeface="Montserrat"/>
              </a:rPr>
              <a:t>33 avlspoeng </a:t>
            </a:r>
            <a:br>
              <a:rPr lang="nb-NO" sz="1800" b="1">
                <a:solidFill>
                  <a:srgbClr val="AFD357"/>
                </a:solidFill>
                <a:latin typeface="Arial"/>
                <a:ea typeface="Calibri"/>
                <a:cs typeface="Calibri"/>
                <a:sym typeface="Montserrat"/>
              </a:rPr>
            </a:br>
            <a:r>
              <a:rPr lang="nb-NO" sz="1800" b="1">
                <a:solidFill>
                  <a:srgbClr val="AFD357"/>
                </a:solidFill>
                <a:latin typeface="Arial"/>
                <a:ea typeface="Calibri"/>
                <a:cs typeface="Calibri"/>
                <a:sym typeface="Montserrat"/>
              </a:rPr>
              <a:t>x </a:t>
            </a:r>
            <a:br>
              <a:rPr lang="nb-NO" sz="1800" b="1">
                <a:solidFill>
                  <a:srgbClr val="AFD357"/>
                </a:solidFill>
                <a:latin typeface="Arial"/>
                <a:ea typeface="Calibri"/>
                <a:cs typeface="Calibri"/>
                <a:sym typeface="Montserrat"/>
              </a:rPr>
            </a:br>
            <a:r>
              <a:rPr lang="nb-NO" sz="1800" b="1">
                <a:solidFill>
                  <a:srgbClr val="AFD357"/>
                </a:solidFill>
                <a:latin typeface="Arial"/>
                <a:ea typeface="Calibri"/>
                <a:cs typeface="Calibri"/>
                <a:sym typeface="Montserrat"/>
              </a:rPr>
              <a:t>200 kr / avlspoeng = </a:t>
            </a:r>
          </a:p>
          <a:p>
            <a:pPr algn="ctr"/>
            <a:r>
              <a:rPr lang="nb-NO" sz="1800" b="1">
                <a:solidFill>
                  <a:srgbClr val="AFD357"/>
                </a:solidFill>
                <a:latin typeface="Arial"/>
                <a:ea typeface="Calibri"/>
                <a:cs typeface="Calibri"/>
                <a:sym typeface="Montserrat"/>
              </a:rPr>
              <a:t>6 600 kr pr år!</a:t>
            </a:r>
            <a:endParaRPr lang="nb-NO" sz="1800" b="1">
              <a:solidFill>
                <a:srgbClr val="AFD357"/>
              </a:solidFill>
              <a:latin typeface="Arial"/>
              <a:ea typeface="Calibri"/>
              <a:cs typeface="Calibri"/>
            </a:endParaRPr>
          </a:p>
          <a:p>
            <a:pPr algn="ctr">
              <a:lnSpc>
                <a:spcPts val="2613"/>
              </a:lnSpc>
            </a:pPr>
            <a:endParaRPr lang="nb-NO" sz="1800" b="1">
              <a:solidFill>
                <a:srgbClr val="AFD357"/>
              </a:solidFill>
              <a:latin typeface="Arial"/>
              <a:ea typeface="Montserrat"/>
              <a:cs typeface="Arial"/>
            </a:endParaRPr>
          </a:p>
        </p:txBody>
      </p:sp>
      <p:sp>
        <p:nvSpPr>
          <p:cNvPr id="60" name="Rectangle: Rounded Corners 54">
            <a:extLst>
              <a:ext uri="{FF2B5EF4-FFF2-40B4-BE49-F238E27FC236}">
                <a16:creationId xmlns:a16="http://schemas.microsoft.com/office/drawing/2014/main" id="{2AA50095-D2B3-05D9-3D15-791F5565EB02}"/>
              </a:ext>
            </a:extLst>
          </p:cNvPr>
          <p:cNvSpPr/>
          <p:nvPr/>
        </p:nvSpPr>
        <p:spPr>
          <a:xfrm>
            <a:off x="7164928" y="5824107"/>
            <a:ext cx="1089156" cy="275771"/>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rgbClr val="AFD357"/>
                </a:solidFill>
                <a:cs typeface="Arial"/>
              </a:rPr>
              <a:t>112 LAGTAT</a:t>
            </a:r>
          </a:p>
        </p:txBody>
      </p:sp>
      <p:pic>
        <p:nvPicPr>
          <p:cNvPr id="69" name="Picture 68">
            <a:extLst>
              <a:ext uri="{FF2B5EF4-FFF2-40B4-BE49-F238E27FC236}">
                <a16:creationId xmlns:a16="http://schemas.microsoft.com/office/drawing/2014/main" id="{998312E6-DE54-B33C-8C1F-0F243CE52AA2}"/>
              </a:ext>
            </a:extLst>
          </p:cNvPr>
          <p:cNvPicPr>
            <a:picLocks noChangeAspect="1"/>
          </p:cNvPicPr>
          <p:nvPr/>
        </p:nvPicPr>
        <p:blipFill>
          <a:blip r:embed="rId8"/>
          <a:stretch>
            <a:fillRect/>
          </a:stretch>
        </p:blipFill>
        <p:spPr>
          <a:xfrm flipH="1">
            <a:off x="-1320801" y="3866716"/>
            <a:ext cx="4114801" cy="2354942"/>
          </a:xfrm>
          <a:prstGeom prst="rect">
            <a:avLst/>
          </a:prstGeom>
        </p:spPr>
      </p:pic>
      <p:sp>
        <p:nvSpPr>
          <p:cNvPr id="6" name="Freeform 11">
            <a:extLst>
              <a:ext uri="{FF2B5EF4-FFF2-40B4-BE49-F238E27FC236}">
                <a16:creationId xmlns:a16="http://schemas.microsoft.com/office/drawing/2014/main" id="{5B8B62C8-DFC8-0A69-4295-CC4F7E5B71A3}"/>
              </a:ext>
            </a:extLst>
          </p:cNvPr>
          <p:cNvSpPr/>
          <p:nvPr/>
        </p:nvSpPr>
        <p:spPr>
          <a:xfrm>
            <a:off x="7497237" y="2978817"/>
            <a:ext cx="366496" cy="413606"/>
          </a:xfrm>
          <a:custGeom>
            <a:avLst/>
            <a:gdLst/>
            <a:ahLst/>
            <a:cxnLst/>
            <a:rect l="l" t="t" r="r" b="b"/>
            <a:pathLst>
              <a:path w="561857" h="790999">
                <a:moveTo>
                  <a:pt x="561857" y="0"/>
                </a:moveTo>
                <a:lnTo>
                  <a:pt x="561857" y="790999"/>
                </a:lnTo>
                <a:lnTo>
                  <a:pt x="280929" y="663999"/>
                </a:lnTo>
                <a:lnTo>
                  <a:pt x="0" y="790999"/>
                </a:lnTo>
                <a:lnTo>
                  <a:pt x="0" y="0"/>
                </a:lnTo>
                <a:lnTo>
                  <a:pt x="561857" y="0"/>
                </a:lnTo>
                <a:close/>
              </a:path>
            </a:pathLst>
          </a:custGeom>
          <a:solidFill>
            <a:srgbClr val="0C1E34"/>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27" name="TextBox 12">
            <a:extLst>
              <a:ext uri="{FF2B5EF4-FFF2-40B4-BE49-F238E27FC236}">
                <a16:creationId xmlns:a16="http://schemas.microsoft.com/office/drawing/2014/main" id="{41E337CC-AC9A-0078-FAC5-1529979EF9E1}"/>
              </a:ext>
            </a:extLst>
          </p:cNvPr>
          <p:cNvSpPr txBox="1"/>
          <p:nvPr/>
        </p:nvSpPr>
        <p:spPr>
          <a:xfrm>
            <a:off x="7491396" y="2964920"/>
            <a:ext cx="388267" cy="337612"/>
          </a:xfrm>
          <a:prstGeom prst="rect">
            <a:avLst/>
          </a:prstGeom>
        </p:spPr>
        <p:txBody>
          <a:bodyPr lIns="32469" tIns="32469" rIns="32469" bIns="32469"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9"/>
              </a:lnSpc>
            </a:pPr>
            <a:r>
              <a:rPr lang="nb-NO" sz="1899" b="1">
                <a:solidFill>
                  <a:srgbClr val="AFD357"/>
                </a:solidFill>
                <a:latin typeface="Arial"/>
                <a:ea typeface="Montserrat"/>
                <a:cs typeface="Arial"/>
                <a:sym typeface="Montserrat"/>
              </a:rPr>
              <a:t>22</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3323DC-247A-1B26-5123-E6A5A66AFA44}"/>
              </a:ext>
            </a:extLst>
          </p:cNvPr>
          <p:cNvSpPr>
            <a:spLocks noGrp="1"/>
          </p:cNvSpPr>
          <p:nvPr>
            <p:ph type="title"/>
          </p:nvPr>
        </p:nvSpPr>
        <p:spPr>
          <a:xfrm>
            <a:off x="394623" y="175576"/>
            <a:ext cx="10941012" cy="387798"/>
          </a:xfrm>
        </p:spPr>
        <p:txBody>
          <a:bodyPr/>
          <a:lstStyle/>
          <a:p>
            <a:r>
              <a:rPr lang="nb-NO"/>
              <a:t>Møt markedsbehovet for mjølk med tiltak i egen besetning</a:t>
            </a:r>
          </a:p>
        </p:txBody>
      </p:sp>
      <p:pic>
        <p:nvPicPr>
          <p:cNvPr id="1032" name="Picture 8">
            <a:extLst>
              <a:ext uri="{FF2B5EF4-FFF2-40B4-BE49-F238E27FC236}">
                <a16:creationId xmlns:a16="http://schemas.microsoft.com/office/drawing/2014/main" id="{9934614B-7975-EFEE-C739-0C3D7EF1C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5" y="3720150"/>
            <a:ext cx="5386798" cy="31287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62E115-9C46-DDFE-3A00-0913D4074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499" y="3682039"/>
            <a:ext cx="5386798" cy="3166908"/>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7E789BF9-B481-63C2-E2CC-D3FE98DCA173}"/>
              </a:ext>
            </a:extLst>
          </p:cNvPr>
          <p:cNvPicPr>
            <a:picLocks noChangeAspect="1"/>
          </p:cNvPicPr>
          <p:nvPr/>
        </p:nvPicPr>
        <p:blipFill>
          <a:blip r:embed="rId5"/>
          <a:stretch>
            <a:fillRect/>
          </a:stretch>
        </p:blipFill>
        <p:spPr>
          <a:xfrm>
            <a:off x="235577" y="559045"/>
            <a:ext cx="8016523" cy="3128798"/>
          </a:xfrm>
          <a:prstGeom prst="rect">
            <a:avLst/>
          </a:prstGeom>
        </p:spPr>
      </p:pic>
      <p:sp>
        <p:nvSpPr>
          <p:cNvPr id="7" name="TekstSylinder 6">
            <a:extLst>
              <a:ext uri="{FF2B5EF4-FFF2-40B4-BE49-F238E27FC236}">
                <a16:creationId xmlns:a16="http://schemas.microsoft.com/office/drawing/2014/main" id="{B0A1E80E-A4AD-421A-A422-2249B17179E5}"/>
              </a:ext>
            </a:extLst>
          </p:cNvPr>
          <p:cNvSpPr txBox="1"/>
          <p:nvPr/>
        </p:nvSpPr>
        <p:spPr>
          <a:xfrm>
            <a:off x="2629786" y="1559442"/>
            <a:ext cx="2860713" cy="369332"/>
          </a:xfrm>
          <a:prstGeom prst="rect">
            <a:avLst/>
          </a:prstGeom>
          <a:noFill/>
        </p:spPr>
        <p:txBody>
          <a:bodyPr wrap="square" rtlCol="0">
            <a:spAutoFit/>
          </a:bodyPr>
          <a:lstStyle/>
          <a:p>
            <a:r>
              <a:rPr lang="nb-NO"/>
              <a:t>Mjølkeindeks</a:t>
            </a:r>
          </a:p>
        </p:txBody>
      </p:sp>
    </p:spTree>
    <p:extLst>
      <p:ext uri="{BB962C8B-B14F-4D97-AF65-F5344CB8AC3E}">
        <p14:creationId xmlns:p14="http://schemas.microsoft.com/office/powerpoint/2010/main" val="44885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DBC19A-8803-26D0-4FF1-CE1D3542BF1C}"/>
              </a:ext>
            </a:extLst>
          </p:cNvPr>
          <p:cNvPicPr>
            <a:picLocks noChangeAspect="1"/>
          </p:cNvPicPr>
          <p:nvPr/>
        </p:nvPicPr>
        <p:blipFill>
          <a:blip r:embed="rId3"/>
          <a:stretch>
            <a:fillRect/>
          </a:stretch>
        </p:blipFill>
        <p:spPr>
          <a:xfrm>
            <a:off x="2894656" y="1647309"/>
            <a:ext cx="8264449" cy="1983524"/>
          </a:xfrm>
          <a:prstGeom prst="rect">
            <a:avLst/>
          </a:prstGeom>
        </p:spPr>
      </p:pic>
      <p:sp>
        <p:nvSpPr>
          <p:cNvPr id="27" name="Rectangle: Rounded Corners 26">
            <a:extLst>
              <a:ext uri="{FF2B5EF4-FFF2-40B4-BE49-F238E27FC236}">
                <a16:creationId xmlns:a16="http://schemas.microsoft.com/office/drawing/2014/main" id="{DB4FB2CC-472F-6AD1-3AEF-89A675960DF7}"/>
              </a:ext>
            </a:extLst>
          </p:cNvPr>
          <p:cNvSpPr/>
          <p:nvPr/>
        </p:nvSpPr>
        <p:spPr>
          <a:xfrm>
            <a:off x="8228964" y="4312957"/>
            <a:ext cx="1588343" cy="310373"/>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10008975" y="6249566"/>
            <a:ext cx="2001796" cy="501569"/>
          </a:xfrm>
          <a:custGeom>
            <a:avLst/>
            <a:gdLst/>
            <a:ahLst/>
            <a:cxnLst/>
            <a:rect l="l" t="t" r="r" b="b"/>
            <a:pathLst>
              <a:path w="3002694" h="752353">
                <a:moveTo>
                  <a:pt x="0" y="0"/>
                </a:moveTo>
                <a:lnTo>
                  <a:pt x="3002694" y="0"/>
                </a:lnTo>
                <a:lnTo>
                  <a:pt x="3002694" y="752353"/>
                </a:lnTo>
                <a:lnTo>
                  <a:pt x="0" y="752353"/>
                </a:lnTo>
                <a:lnTo>
                  <a:pt x="0" y="0"/>
                </a:lnTo>
                <a:close/>
              </a:path>
            </a:pathLst>
          </a:custGeom>
          <a:blipFill>
            <a:blip r:embed="rId4">
              <a:extLst>
                <a:ext uri="{96DAC541-7B7A-43D3-8B79-37D633B846F1}">
                  <asvg:svgBlip xmlns:asvg="http://schemas.microsoft.com/office/drawing/2016/SVG/main" r:embed="rId5"/>
                </a:ext>
              </a:extLst>
            </a:blip>
            <a:stretch>
              <a:fillRect l="-45609" t="-157764" r="-36211" b="-15099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25" name="Rectangle 24">
            <a:extLst>
              <a:ext uri="{FF2B5EF4-FFF2-40B4-BE49-F238E27FC236}">
                <a16:creationId xmlns:a16="http://schemas.microsoft.com/office/drawing/2014/main" id="{6518257A-A916-A340-4375-A73027A3FEE4}"/>
              </a:ext>
            </a:extLst>
          </p:cNvPr>
          <p:cNvSpPr/>
          <p:nvPr/>
        </p:nvSpPr>
        <p:spPr>
          <a:xfrm>
            <a:off x="8219308" y="1632168"/>
            <a:ext cx="2140175" cy="361814"/>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p:nvPr/>
        </p:nvSpPr>
        <p:spPr>
          <a:xfrm>
            <a:off x="474925" y="492827"/>
            <a:ext cx="673058" cy="6057521"/>
          </a:xfrm>
          <a:custGeom>
            <a:avLst/>
            <a:gdLst/>
            <a:ahLst/>
            <a:cxnLst/>
            <a:rect l="l" t="t" r="r" b="b"/>
            <a:pathLst>
              <a:path w="1009587" h="9086281">
                <a:moveTo>
                  <a:pt x="0" y="0"/>
                </a:moveTo>
                <a:lnTo>
                  <a:pt x="1009587" y="0"/>
                </a:lnTo>
                <a:lnTo>
                  <a:pt x="1009587" y="9086281"/>
                </a:lnTo>
                <a:lnTo>
                  <a:pt x="0" y="9086281"/>
                </a:lnTo>
                <a:lnTo>
                  <a:pt x="0" y="0"/>
                </a:lnTo>
                <a:close/>
              </a:path>
            </a:pathLst>
          </a:custGeom>
          <a:blipFill>
            <a:blip r:embed="rId6"/>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28" name="Rectangle: Rounded Corners 27">
            <a:extLst>
              <a:ext uri="{FF2B5EF4-FFF2-40B4-BE49-F238E27FC236}">
                <a16:creationId xmlns:a16="http://schemas.microsoft.com/office/drawing/2014/main" id="{9A42CBA3-03A5-B718-3AC0-B2A15FFE1229}"/>
              </a:ext>
            </a:extLst>
          </p:cNvPr>
          <p:cNvSpPr/>
          <p:nvPr/>
        </p:nvSpPr>
        <p:spPr>
          <a:xfrm>
            <a:off x="1284239" y="2784623"/>
            <a:ext cx="1451430" cy="631371"/>
          </a:xfrm>
          <a:prstGeom prst="roundRect">
            <a:avLst/>
          </a:prstGeom>
          <a:solidFill>
            <a:srgbClr val="0C1E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6"/>
          <p:cNvSpPr/>
          <p:nvPr/>
        </p:nvSpPr>
        <p:spPr>
          <a:xfrm flipV="1">
            <a:off x="1108603" y="3706662"/>
            <a:ext cx="2073135" cy="1418801"/>
          </a:xfrm>
          <a:prstGeom prst="line">
            <a:avLst/>
          </a:prstGeom>
          <a:ln w="38100" cap="flat">
            <a:solidFill>
              <a:srgbClr val="0C1E34"/>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7" name="AutoShape 7"/>
          <p:cNvSpPr/>
          <p:nvPr/>
        </p:nvSpPr>
        <p:spPr>
          <a:xfrm flipH="1">
            <a:off x="9927280" y="2380799"/>
            <a:ext cx="989536" cy="2205088"/>
          </a:xfrm>
          <a:prstGeom prst="line">
            <a:avLst/>
          </a:prstGeom>
          <a:ln w="38100" cap="flat">
            <a:solidFill>
              <a:srgbClr val="0C1E34"/>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8" name="Freeform 8"/>
          <p:cNvSpPr/>
          <p:nvPr/>
        </p:nvSpPr>
        <p:spPr>
          <a:xfrm>
            <a:off x="1196504" y="5125463"/>
            <a:ext cx="362398" cy="362398"/>
          </a:xfrm>
          <a:custGeom>
            <a:avLst/>
            <a:gdLst/>
            <a:ahLst/>
            <a:cxnLst/>
            <a:rect l="l" t="t" r="r" b="b"/>
            <a:pathLst>
              <a:path w="543597" h="543597">
                <a:moveTo>
                  <a:pt x="0" y="0"/>
                </a:moveTo>
                <a:lnTo>
                  <a:pt x="543597" y="0"/>
                </a:lnTo>
                <a:lnTo>
                  <a:pt x="543597" y="543597"/>
                </a:lnTo>
                <a:lnTo>
                  <a:pt x="0" y="5435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9" name="Freeform 9"/>
          <p:cNvSpPr/>
          <p:nvPr/>
        </p:nvSpPr>
        <p:spPr>
          <a:xfrm>
            <a:off x="7783198" y="1644717"/>
            <a:ext cx="358507" cy="358507"/>
          </a:xfrm>
          <a:custGeom>
            <a:avLst/>
            <a:gdLst/>
            <a:ahLst/>
            <a:cxnLst/>
            <a:rect l="l" t="t" r="r" b="b"/>
            <a:pathLst>
              <a:path w="537760" h="537760">
                <a:moveTo>
                  <a:pt x="0" y="0"/>
                </a:moveTo>
                <a:lnTo>
                  <a:pt x="537760" y="0"/>
                </a:lnTo>
                <a:lnTo>
                  <a:pt x="537760" y="537759"/>
                </a:lnTo>
                <a:lnTo>
                  <a:pt x="0" y="5377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0" name="Freeform 10"/>
          <p:cNvSpPr/>
          <p:nvPr/>
        </p:nvSpPr>
        <p:spPr>
          <a:xfrm>
            <a:off x="7735078" y="4242645"/>
            <a:ext cx="378532" cy="378532"/>
          </a:xfrm>
          <a:custGeom>
            <a:avLst/>
            <a:gdLst/>
            <a:ahLst/>
            <a:cxnLst/>
            <a:rect l="l" t="t" r="r" b="b"/>
            <a:pathLst>
              <a:path w="489037" h="489037">
                <a:moveTo>
                  <a:pt x="0" y="0"/>
                </a:moveTo>
                <a:lnTo>
                  <a:pt x="489037" y="0"/>
                </a:lnTo>
                <a:lnTo>
                  <a:pt x="489037" y="489037"/>
                </a:lnTo>
                <a:lnTo>
                  <a:pt x="0" y="4890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1" name="Freeform 11"/>
          <p:cNvSpPr/>
          <p:nvPr/>
        </p:nvSpPr>
        <p:spPr>
          <a:xfrm rot="2341454">
            <a:off x="244111" y="5313316"/>
            <a:ext cx="461627" cy="735660"/>
          </a:xfrm>
          <a:custGeom>
            <a:avLst/>
            <a:gdLst/>
            <a:ahLst/>
            <a:cxnLst/>
            <a:rect l="l" t="t" r="r" b="b"/>
            <a:pathLst>
              <a:path w="692440" h="1103490">
                <a:moveTo>
                  <a:pt x="0" y="0"/>
                </a:moveTo>
                <a:lnTo>
                  <a:pt x="692440" y="0"/>
                </a:lnTo>
                <a:lnTo>
                  <a:pt x="692440" y="1103491"/>
                </a:lnTo>
                <a:lnTo>
                  <a:pt x="0" y="11034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2" name="Freeform 12"/>
          <p:cNvSpPr/>
          <p:nvPr/>
        </p:nvSpPr>
        <p:spPr>
          <a:xfrm rot="14669100">
            <a:off x="11004258" y="1570395"/>
            <a:ext cx="461627" cy="735660"/>
          </a:xfrm>
          <a:custGeom>
            <a:avLst/>
            <a:gdLst/>
            <a:ahLst/>
            <a:cxnLst/>
            <a:rect l="l" t="t" r="r" b="b"/>
            <a:pathLst>
              <a:path w="692440" h="1103490">
                <a:moveTo>
                  <a:pt x="0" y="0"/>
                </a:moveTo>
                <a:lnTo>
                  <a:pt x="692441" y="0"/>
                </a:lnTo>
                <a:lnTo>
                  <a:pt x="692441" y="1103491"/>
                </a:lnTo>
                <a:lnTo>
                  <a:pt x="0" y="11034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14" name="TextBox 14"/>
          <p:cNvSpPr txBox="1"/>
          <p:nvPr/>
        </p:nvSpPr>
        <p:spPr>
          <a:xfrm>
            <a:off x="1589028" y="358272"/>
            <a:ext cx="9013944" cy="50109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262"/>
              </a:lnSpc>
            </a:pPr>
            <a:r>
              <a:rPr lang="nb-NO" sz="3000" b="1">
                <a:solidFill>
                  <a:srgbClr val="0C1E34"/>
                </a:solidFill>
                <a:latin typeface="Arial"/>
                <a:ea typeface="Montserrat Bold"/>
                <a:cs typeface="Montserrat Bold"/>
                <a:sym typeface="Montserrat Bold"/>
              </a:rPr>
              <a:t>GENO AVLSPLAN: Slik finner du avlsverdiene!</a:t>
            </a:r>
            <a:endParaRPr lang="nb-NO" sz="3000" b="1">
              <a:solidFill>
                <a:srgbClr val="0C1E34"/>
              </a:solidFill>
              <a:latin typeface="Arial"/>
              <a:ea typeface="Montserrat Bold"/>
              <a:cs typeface="Montserrat Bold"/>
            </a:endParaRPr>
          </a:p>
        </p:txBody>
      </p:sp>
      <p:sp>
        <p:nvSpPr>
          <p:cNvPr id="15" name="TextBox 15"/>
          <p:cNvSpPr txBox="1"/>
          <p:nvPr/>
        </p:nvSpPr>
        <p:spPr>
          <a:xfrm>
            <a:off x="8201437" y="4332698"/>
            <a:ext cx="1638173" cy="25318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121"/>
              </a:lnSpc>
            </a:pPr>
            <a:r>
              <a:rPr lang="nb-NO" sz="1500" b="1">
                <a:solidFill>
                  <a:srgbClr val="F3F3F2"/>
                </a:solidFill>
                <a:latin typeface="Arial"/>
                <a:ea typeface="Montserrat Bold"/>
                <a:cs typeface="Montserrat Bold"/>
                <a:sym typeface="Montserrat Bold"/>
              </a:rPr>
              <a:t>Alle avlsverdier</a:t>
            </a:r>
            <a:endParaRPr lang="nb-NO" sz="1500" b="1">
              <a:solidFill>
                <a:srgbClr val="F3F3F2"/>
              </a:solidFill>
              <a:latin typeface="Arial"/>
              <a:ea typeface="Montserrat Bold"/>
              <a:cs typeface="Montserrat Bold"/>
            </a:endParaRPr>
          </a:p>
        </p:txBody>
      </p:sp>
      <p:sp>
        <p:nvSpPr>
          <p:cNvPr id="16" name="TextBox 16"/>
          <p:cNvSpPr txBox="1"/>
          <p:nvPr/>
        </p:nvSpPr>
        <p:spPr>
          <a:xfrm>
            <a:off x="8251124" y="1710614"/>
            <a:ext cx="2014393" cy="2308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54"/>
              </a:lnSpc>
            </a:pPr>
            <a:r>
              <a:rPr lang="nb-NO" sz="1600" b="1">
                <a:solidFill>
                  <a:srgbClr val="F3F3F2"/>
                </a:solidFill>
                <a:latin typeface="Arial"/>
                <a:ea typeface="Montserrat Bold"/>
                <a:cs typeface="Montserrat Bold"/>
                <a:sym typeface="Montserrat Bold"/>
              </a:rPr>
              <a:t>Utvalgte avlsverdier</a:t>
            </a:r>
            <a:endParaRPr lang="nb-NO" sz="1600" b="1">
              <a:solidFill>
                <a:srgbClr val="F3F3F2"/>
              </a:solidFill>
              <a:latin typeface="Arial"/>
              <a:ea typeface="Montserrat Bold"/>
              <a:cs typeface="Montserrat Bold"/>
            </a:endParaRPr>
          </a:p>
        </p:txBody>
      </p:sp>
      <p:sp>
        <p:nvSpPr>
          <p:cNvPr id="19" name="TextBox 15">
            <a:extLst>
              <a:ext uri="{FF2B5EF4-FFF2-40B4-BE49-F238E27FC236}">
                <a16:creationId xmlns:a16="http://schemas.microsoft.com/office/drawing/2014/main" id="{C0E1B6AC-C043-A48A-4BCD-FCBD81FEE97C}"/>
              </a:ext>
            </a:extLst>
          </p:cNvPr>
          <p:cNvSpPr txBox="1"/>
          <p:nvPr/>
        </p:nvSpPr>
        <p:spPr>
          <a:xfrm>
            <a:off x="1286209" y="2838136"/>
            <a:ext cx="1449149" cy="5150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121"/>
              </a:lnSpc>
            </a:pPr>
            <a:r>
              <a:rPr lang="nb-NO" sz="1500" b="1">
                <a:solidFill>
                  <a:srgbClr val="FFFFFF"/>
                </a:solidFill>
                <a:latin typeface="Arial"/>
                <a:ea typeface="Montserrat Bold"/>
                <a:cs typeface="Montserrat Bold"/>
                <a:sym typeface="Montserrat Bold"/>
              </a:rPr>
              <a:t>Status aktuelle kalver til Geno</a:t>
            </a:r>
            <a:endParaRPr lang="nb-NO" sz="1500" b="1">
              <a:solidFill>
                <a:srgbClr val="FFFFFF"/>
              </a:solidFill>
              <a:latin typeface="Arial"/>
              <a:ea typeface="Montserrat Bold"/>
              <a:cs typeface="Montserrat Bold"/>
            </a:endParaRPr>
          </a:p>
        </p:txBody>
      </p:sp>
      <p:sp>
        <p:nvSpPr>
          <p:cNvPr id="23" name="AutoShape 6" hidden="1">
            <a:extLst>
              <a:ext uri="{FF2B5EF4-FFF2-40B4-BE49-F238E27FC236}">
                <a16:creationId xmlns:a16="http://schemas.microsoft.com/office/drawing/2014/main" id="{A39CEF78-D35F-DE60-E53D-F9884B9DDB0F}"/>
              </a:ext>
            </a:extLst>
          </p:cNvPr>
          <p:cNvSpPr>
            <a:spLocks/>
          </p:cNvSpPr>
          <p:nvPr/>
        </p:nvSpPr>
        <p:spPr>
          <a:xfrm flipV="1">
            <a:off x="3067859" y="3454894"/>
            <a:ext cx="1705812" cy="1370972"/>
          </a:xfrm>
          <a:prstGeom prst="line">
            <a:avLst/>
          </a:prstGeom>
          <a:ln w="38100" cap="flat">
            <a:no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sp>
        <p:nvSpPr>
          <p:cNvPr id="30" name="AutoShape 6">
            <a:extLst>
              <a:ext uri="{FF2B5EF4-FFF2-40B4-BE49-F238E27FC236}">
                <a16:creationId xmlns:a16="http://schemas.microsoft.com/office/drawing/2014/main" id="{D0B7B6E6-A2F4-7341-5B9A-ADA6DEB3179A}"/>
              </a:ext>
            </a:extLst>
          </p:cNvPr>
          <p:cNvSpPr/>
          <p:nvPr/>
        </p:nvSpPr>
        <p:spPr>
          <a:xfrm flipH="1">
            <a:off x="1080986" y="3480658"/>
            <a:ext cx="611326" cy="852040"/>
          </a:xfrm>
          <a:prstGeom prst="line">
            <a:avLst/>
          </a:prstGeom>
          <a:ln w="38100" cap="flat">
            <a:solidFill>
              <a:srgbClr val="0C1E34"/>
            </a:solidFill>
            <a:prstDash val="solid"/>
            <a:headEnd type="none" w="sm" len="sm"/>
            <a:tailEnd type="arrow" w="med"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b-NO" sz="800"/>
          </a:p>
        </p:txBody>
      </p:sp>
      <p:pic>
        <p:nvPicPr>
          <p:cNvPr id="21" name="Picture 20">
            <a:extLst>
              <a:ext uri="{FF2B5EF4-FFF2-40B4-BE49-F238E27FC236}">
                <a16:creationId xmlns:a16="http://schemas.microsoft.com/office/drawing/2014/main" id="{B0E5198D-B7E5-D16A-E25A-9CA42B3B1FC2}"/>
              </a:ext>
            </a:extLst>
          </p:cNvPr>
          <p:cNvPicPr>
            <a:picLocks noChangeAspect="1"/>
          </p:cNvPicPr>
          <p:nvPr/>
        </p:nvPicPr>
        <p:blipFill>
          <a:blip r:embed="rId15"/>
          <a:srcRect t="-535" r="8615" b="719"/>
          <a:stretch/>
        </p:blipFill>
        <p:spPr>
          <a:xfrm>
            <a:off x="2364118" y="4654179"/>
            <a:ext cx="9466792" cy="1287682"/>
          </a:xfrm>
          <a:prstGeom prst="rect">
            <a:avLst/>
          </a:prstGeom>
        </p:spPr>
      </p:pic>
    </p:spTree>
    <p:extLst>
      <p:ext uri="{BB962C8B-B14F-4D97-AF65-F5344CB8AC3E}">
        <p14:creationId xmlns:p14="http://schemas.microsoft.com/office/powerpoint/2010/main" val="57587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AC46C-252A-C896-6653-03D573E69C79}"/>
            </a:ext>
          </a:extLst>
        </p:cNvPr>
        <p:cNvGrpSpPr/>
        <p:nvPr/>
      </p:nvGrpSpPr>
      <p:grpSpPr>
        <a:xfrm>
          <a:off x="0" y="0"/>
          <a:ext cx="0" cy="0"/>
          <a:chOff x="0" y="0"/>
          <a:chExt cx="0" cy="0"/>
        </a:xfrm>
      </p:grpSpPr>
      <p:pic>
        <p:nvPicPr>
          <p:cNvPr id="4" name="Plassholder for innhold 5" descr="Et bilde som inneholder klær, person, låve, Menneskeansikt&#10;&#10;Automatisk generert beskrivelse">
            <a:extLst>
              <a:ext uri="{FF2B5EF4-FFF2-40B4-BE49-F238E27FC236}">
                <a16:creationId xmlns:a16="http://schemas.microsoft.com/office/drawing/2014/main" id="{7545E038-01A7-63C6-D5E8-5AA339FD335C}"/>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rcRect/>
          <a:stretch/>
        </p:blipFill>
        <p:spPr>
          <a:xfrm>
            <a:off x="0" y="-41199"/>
            <a:ext cx="12192000" cy="6899199"/>
          </a:xfrm>
          <a:prstGeom prst="rect">
            <a:avLst/>
          </a:prstGeom>
        </p:spPr>
      </p:pic>
      <p:sp>
        <p:nvSpPr>
          <p:cNvPr id="2" name="Tittel 1">
            <a:extLst>
              <a:ext uri="{FF2B5EF4-FFF2-40B4-BE49-F238E27FC236}">
                <a16:creationId xmlns:a16="http://schemas.microsoft.com/office/drawing/2014/main" id="{AFB92F8A-9558-1396-CC56-8BC7245C3C87}"/>
              </a:ext>
            </a:extLst>
          </p:cNvPr>
          <p:cNvSpPr>
            <a:spLocks noGrp="1"/>
          </p:cNvSpPr>
          <p:nvPr>
            <p:ph type="title"/>
          </p:nvPr>
        </p:nvSpPr>
        <p:spPr>
          <a:xfrm>
            <a:off x="679777" y="5616832"/>
            <a:ext cx="10832445" cy="498598"/>
          </a:xfrm>
        </p:spPr>
        <p:txBody>
          <a:bodyPr/>
          <a:lstStyle/>
          <a:p>
            <a:r>
              <a:rPr lang="nb-NO" sz="3600">
                <a:solidFill>
                  <a:schemeClr val="bg1"/>
                </a:solidFill>
              </a:rPr>
              <a:t>Gode resultater sammen – bruk din avlsrådgiver!</a:t>
            </a:r>
          </a:p>
        </p:txBody>
      </p:sp>
      <p:sp>
        <p:nvSpPr>
          <p:cNvPr id="3" name="Rectangle: Rounded Corners 51">
            <a:extLst>
              <a:ext uri="{FF2B5EF4-FFF2-40B4-BE49-F238E27FC236}">
                <a16:creationId xmlns:a16="http://schemas.microsoft.com/office/drawing/2014/main" id="{2EEE3819-4A08-4760-7266-F3CD0BE89690}"/>
              </a:ext>
            </a:extLst>
          </p:cNvPr>
          <p:cNvSpPr/>
          <p:nvPr/>
        </p:nvSpPr>
        <p:spPr>
          <a:xfrm>
            <a:off x="440398" y="2771625"/>
            <a:ext cx="3056401" cy="2102637"/>
          </a:xfrm>
          <a:prstGeom prst="roundRect">
            <a:avLst/>
          </a:prstGeom>
          <a:solidFill>
            <a:srgbClr val="0C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b="1"/>
              <a:t>Hvor mange av dere bruker avlsrådgiver i dag?</a:t>
            </a:r>
            <a:endParaRPr lang="en-US" sz="2800" b="1">
              <a:solidFill>
                <a:srgbClr val="AFD357"/>
              </a:solidFill>
              <a:cs typeface="Arial"/>
            </a:endParaRPr>
          </a:p>
        </p:txBody>
      </p:sp>
      <p:sp>
        <p:nvSpPr>
          <p:cNvPr id="5" name="Rectangle: Rounded Corners 51">
            <a:extLst>
              <a:ext uri="{FF2B5EF4-FFF2-40B4-BE49-F238E27FC236}">
                <a16:creationId xmlns:a16="http://schemas.microsoft.com/office/drawing/2014/main" id="{835567C4-CC11-EE19-A10E-D146CE0C4E71}"/>
              </a:ext>
            </a:extLst>
          </p:cNvPr>
          <p:cNvSpPr/>
          <p:nvPr/>
        </p:nvSpPr>
        <p:spPr>
          <a:xfrm>
            <a:off x="4289871" y="2771626"/>
            <a:ext cx="3169695" cy="2102636"/>
          </a:xfrm>
          <a:prstGeom prst="roundRect">
            <a:avLst/>
          </a:prstGeom>
          <a:solidFill>
            <a:srgbClr val="0C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b="1"/>
              <a:t>Hvilke behov  har du for avlsrådgivning?</a:t>
            </a:r>
          </a:p>
        </p:txBody>
      </p:sp>
      <p:sp>
        <p:nvSpPr>
          <p:cNvPr id="7" name="Rectangle: Rounded Corners 51">
            <a:extLst>
              <a:ext uri="{FF2B5EF4-FFF2-40B4-BE49-F238E27FC236}">
                <a16:creationId xmlns:a16="http://schemas.microsoft.com/office/drawing/2014/main" id="{C7DDC501-A644-B03C-BFE9-E1B39CFC1C2F}"/>
              </a:ext>
            </a:extLst>
          </p:cNvPr>
          <p:cNvSpPr/>
          <p:nvPr/>
        </p:nvSpPr>
        <p:spPr>
          <a:xfrm>
            <a:off x="8139344" y="2771626"/>
            <a:ext cx="3248126" cy="2102636"/>
          </a:xfrm>
          <a:prstGeom prst="roundRect">
            <a:avLst/>
          </a:prstGeom>
          <a:solidFill>
            <a:srgbClr val="0C1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b="1"/>
              <a:t>Hva skal til for at du skal benytte deg av din avlsrådgiver?</a:t>
            </a:r>
          </a:p>
        </p:txBody>
      </p:sp>
    </p:spTree>
    <p:extLst>
      <p:ext uri="{BB962C8B-B14F-4D97-AF65-F5344CB8AC3E}">
        <p14:creationId xmlns:p14="http://schemas.microsoft.com/office/powerpoint/2010/main" val="2613941059"/>
      </p:ext>
    </p:extLst>
  </p:cSld>
  <p:clrMapOvr>
    <a:masterClrMapping/>
  </p:clrMapOvr>
</p:sld>
</file>

<file path=ppt/theme/theme1.xml><?xml version="1.0" encoding="utf-8"?>
<a:theme xmlns:a="http://schemas.openxmlformats.org/drawingml/2006/main" name="Office-tema">
  <a:themeElements>
    <a:clrScheme name="Gyro">
      <a:dk1>
        <a:srgbClr val="000000"/>
      </a:dk1>
      <a:lt1>
        <a:sysClr val="window" lastClr="FFFFFF"/>
      </a:lt1>
      <a:dk2>
        <a:srgbClr val="062133"/>
      </a:dk2>
      <a:lt2>
        <a:srgbClr val="E7E6E6"/>
      </a:lt2>
      <a:accent1>
        <a:srgbClr val="B41E1E"/>
      </a:accent1>
      <a:accent2>
        <a:srgbClr val="FB9A00"/>
      </a:accent2>
      <a:accent3>
        <a:srgbClr val="40495D"/>
      </a:accent3>
      <a:accent4>
        <a:srgbClr val="84BD00"/>
      </a:accent4>
      <a:accent5>
        <a:srgbClr val="3E5408"/>
      </a:accent5>
      <a:accent6>
        <a:srgbClr val="87100A"/>
      </a:accent6>
      <a:hlink>
        <a:srgbClr val="0E7DC8"/>
      </a:hlink>
      <a:folHlink>
        <a:srgbClr val="65B4D8"/>
      </a:folHlink>
    </a:clrScheme>
    <a:fontScheme name="Geno">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o-NR-Mal-v2.potx" id="{7D68890F-3E81-4CA3-B2BC-746D80B466A7}" vid="{00C01B9C-3B29-460C-B66E-072BC5451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3E10465DB27FF41B4088A81B1107977" ma:contentTypeVersion="18" ma:contentTypeDescription="Opprett et nytt dokument." ma:contentTypeScope="" ma:versionID="c01519dd8eaa4c04551dc5311157e793">
  <xsd:schema xmlns:xsd="http://www.w3.org/2001/XMLSchema" xmlns:xs="http://www.w3.org/2001/XMLSchema" xmlns:p="http://schemas.microsoft.com/office/2006/metadata/properties" xmlns:ns2="21a89d5e-6d73-4dee-9db8-19474d93941c" xmlns:ns3="3552f623-ed48-4ef5-a073-fb6a5460905f" targetNamespace="http://schemas.microsoft.com/office/2006/metadata/properties" ma:root="true" ma:fieldsID="a150addb96696fad9e1bbf3d291f31a4" ns2:_="" ns3:_="">
    <xsd:import namespace="21a89d5e-6d73-4dee-9db8-19474d93941c"/>
    <xsd:import namespace="3552f623-ed48-4ef5-a073-fb6a54609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89d5e-6d73-4dee-9db8-19474d9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bc993683-4733-4cfc-9bb6-669c53d00d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52f623-ed48-4ef5-a073-fb6a5460905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ffb45cdb-5cf7-4e90-bab4-8950a543802a}" ma:internalName="TaxCatchAll" ma:showField="CatchAllData" ma:web="3552f623-ed48-4ef5-a073-fb6a546090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552f623-ed48-4ef5-a073-fb6a5460905f">
      <UserInfo>
        <DisplayName>Lars Skramstad</DisplayName>
        <AccountId>67</AccountId>
        <AccountType/>
      </UserInfo>
      <UserInfo>
        <DisplayName>Vegard Smenes</DisplayName>
        <AccountId>76</AccountId>
        <AccountType/>
      </UserInfo>
      <UserInfo>
        <DisplayName>Hans Storlien</DisplayName>
        <AccountId>14</AccountId>
        <AccountType/>
      </UserInfo>
      <UserInfo>
        <DisplayName>Ingunn Nævdal</DisplayName>
        <AccountId>18</AccountId>
        <AccountType/>
      </UserInfo>
      <UserInfo>
        <DisplayName>Anne Margrethe Solheim Stormo</DisplayName>
        <AccountId>81</AccountId>
        <AccountType/>
      </UserInfo>
      <UserInfo>
        <DisplayName>Oddvar Mikkelsen</DisplayName>
        <AccountId>102</AccountId>
        <AccountType/>
      </UserInfo>
      <UserInfo>
        <DisplayName>Idar Dombestein</DisplayName>
        <AccountId>419</AccountId>
        <AccountType/>
      </UserInfo>
      <UserInfo>
        <DisplayName>Eli Hveem Krogsti</DisplayName>
        <AccountId>157</AccountId>
        <AccountType/>
      </UserInfo>
      <UserInfo>
        <DisplayName>Gunn Randi Finstad</DisplayName>
        <AccountId>78</AccountId>
        <AccountType/>
      </UserInfo>
    </SharedWithUsers>
    <TaxCatchAll xmlns="3552f623-ed48-4ef5-a073-fb6a5460905f" xsi:nil="true"/>
    <lcf76f155ced4ddcb4097134ff3c332f xmlns="21a89d5e-6d73-4dee-9db8-19474d9394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9310D-A164-40D0-9374-07BA46616683}">
  <ds:schemaRefs>
    <ds:schemaRef ds:uri="21a89d5e-6d73-4dee-9db8-19474d93941c"/>
    <ds:schemaRef ds:uri="3552f623-ed48-4ef5-a073-fb6a54609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2BA64C-1A42-4BEE-AD91-BD44526F8A2F}">
  <ds:schemaRefs>
    <ds:schemaRef ds:uri="21a89d5e-6d73-4dee-9db8-19474d93941c"/>
    <ds:schemaRef ds:uri="3552f623-ed48-4ef5-a073-fb6a546090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43BBF1-A5AE-4937-9699-6577DEC7DE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PPTmal-Geno-NR-2021</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Office-tema</vt:lpstr>
      <vt:lpstr>PowerPoint Presentation</vt:lpstr>
      <vt:lpstr>PowerPoint Presentation</vt:lpstr>
      <vt:lpstr>Avlsstatuett 2024: 12387 NR Sandbu-P </vt:lpstr>
      <vt:lpstr>GS-testing på   –     –     !</vt:lpstr>
      <vt:lpstr>PowerPoint Presentation</vt:lpstr>
      <vt:lpstr>Møt markedsbehovet for mjølk med tiltak i egen besetning</vt:lpstr>
      <vt:lpstr>PowerPoint Presentation</vt:lpstr>
      <vt:lpstr>Gode resultater sammen – bruk din avlsrådgiver!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Årssamlinger i produsentlag</dc:title>
  <dc:creator>Agnete Børresen</dc:creator>
  <cp:revision>1</cp:revision>
  <cp:lastPrinted>2025-02-12T09:50:34Z</cp:lastPrinted>
  <dcterms:created xsi:type="dcterms:W3CDTF">2022-01-14T10:01:03Z</dcterms:created>
  <dcterms:modified xsi:type="dcterms:W3CDTF">2025-02-12T09:52:08Z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0x01010073E10465DB27FF41B4088A81B1107977</vt:lpwstr>
  </property>
  <property fmtid="{D5CDD505-2E9C-101B-9397-08002B2CF9AE}" pid="3" name="MediaServiceImageTags">
    <vt:lpwstr/>
  </property>
</Properties>
</file>